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59" r:id="rId7"/>
    <p:sldId id="263" r:id="rId8"/>
    <p:sldId id="268" r:id="rId9"/>
    <p:sldId id="269" r:id="rId10"/>
    <p:sldId id="271" r:id="rId11"/>
    <p:sldId id="265" r:id="rId12"/>
    <p:sldId id="272" r:id="rId13"/>
    <p:sldId id="273" r:id="rId14"/>
    <p:sldId id="264" r:id="rId15"/>
    <p:sldId id="274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A55067-C62E-49EC-90F3-7C5E64A5018F}" v="1525" dt="2023-12-07T07:27:53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7" autoAdjust="0"/>
    <p:restoredTop sz="75862" autoAdjust="0"/>
  </p:normalViewPr>
  <p:slideViewPr>
    <p:cSldViewPr snapToGrid="0">
      <p:cViewPr>
        <p:scale>
          <a:sx n="97" d="100"/>
          <a:sy n="97" d="100"/>
        </p:scale>
        <p:origin x="773" y="77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old Christian" userId="74cde62c-a405-45fc-9c1c-84075d4727db" providerId="ADAL" clId="{ABA55067-C62E-49EC-90F3-7C5E64A5018F}"/>
    <pc:docChg chg="undo custSel addSld delSld modSld">
      <pc:chgData name="Hilpold Christian" userId="74cde62c-a405-45fc-9c1c-84075d4727db" providerId="ADAL" clId="{ABA55067-C62E-49EC-90F3-7C5E64A5018F}" dt="2023-12-07T10:43:12.193" v="1997" actId="6549"/>
      <pc:docMkLst>
        <pc:docMk/>
      </pc:docMkLst>
      <pc:sldChg chg="modSp mod">
        <pc:chgData name="Hilpold Christian" userId="74cde62c-a405-45fc-9c1c-84075d4727db" providerId="ADAL" clId="{ABA55067-C62E-49EC-90F3-7C5E64A5018F}" dt="2023-12-07T05:03:27.303" v="1260" actId="20577"/>
        <pc:sldMkLst>
          <pc:docMk/>
          <pc:sldMk cId="4198899058" sldId="256"/>
        </pc:sldMkLst>
        <pc:spChg chg="mod">
          <ac:chgData name="Hilpold Christian" userId="74cde62c-a405-45fc-9c1c-84075d4727db" providerId="ADAL" clId="{ABA55067-C62E-49EC-90F3-7C5E64A5018F}" dt="2023-12-06T15:08:44.167" v="1190" actId="20577"/>
          <ac:spMkLst>
            <pc:docMk/>
            <pc:sldMk cId="4198899058" sldId="256"/>
            <ac:spMk id="2" creationId="{6203D6E9-87A7-63C7-CE10-A4CC9FBE283D}"/>
          </ac:spMkLst>
        </pc:spChg>
        <pc:spChg chg="mod">
          <ac:chgData name="Hilpold Christian" userId="74cde62c-a405-45fc-9c1c-84075d4727db" providerId="ADAL" clId="{ABA55067-C62E-49EC-90F3-7C5E64A5018F}" dt="2023-12-07T05:03:27.303" v="1260" actId="20577"/>
          <ac:spMkLst>
            <pc:docMk/>
            <pc:sldMk cId="4198899058" sldId="256"/>
            <ac:spMk id="3" creationId="{A8BD9384-2575-B476-6B25-2C72E0C6A16D}"/>
          </ac:spMkLst>
        </pc:spChg>
      </pc:sldChg>
      <pc:sldChg chg="modNotesTx">
        <pc:chgData name="Hilpold Christian" userId="74cde62c-a405-45fc-9c1c-84075d4727db" providerId="ADAL" clId="{ABA55067-C62E-49EC-90F3-7C5E64A5018F}" dt="2023-12-07T10:42:46.427" v="1991" actId="6549"/>
        <pc:sldMkLst>
          <pc:docMk/>
          <pc:sldMk cId="3891978313" sldId="257"/>
        </pc:sldMkLst>
      </pc:sldChg>
      <pc:sldChg chg="modSp mod modNotesTx">
        <pc:chgData name="Hilpold Christian" userId="74cde62c-a405-45fc-9c1c-84075d4727db" providerId="ADAL" clId="{ABA55067-C62E-49EC-90F3-7C5E64A5018F}" dt="2023-12-07T10:43:05.293" v="1995" actId="6549"/>
        <pc:sldMkLst>
          <pc:docMk/>
          <pc:sldMk cId="2834102089" sldId="259"/>
        </pc:sldMkLst>
        <pc:spChg chg="mod">
          <ac:chgData name="Hilpold Christian" userId="74cde62c-a405-45fc-9c1c-84075d4727db" providerId="ADAL" clId="{ABA55067-C62E-49EC-90F3-7C5E64A5018F}" dt="2023-12-07T07:18:40.002" v="1768" actId="20577"/>
          <ac:spMkLst>
            <pc:docMk/>
            <pc:sldMk cId="2834102089" sldId="259"/>
            <ac:spMk id="4" creationId="{6A5853F9-BABE-7330-0AB6-6F1262B2B3E0}"/>
          </ac:spMkLst>
        </pc:spChg>
        <pc:graphicFrameChg chg="mod modGraphic">
          <ac:chgData name="Hilpold Christian" userId="74cde62c-a405-45fc-9c1c-84075d4727db" providerId="ADAL" clId="{ABA55067-C62E-49EC-90F3-7C5E64A5018F}" dt="2023-12-07T07:26:59.145" v="1925" actId="20577"/>
          <ac:graphicFrameMkLst>
            <pc:docMk/>
            <pc:sldMk cId="2834102089" sldId="259"/>
            <ac:graphicFrameMk id="9" creationId="{4EF628F0-ABB7-A0DD-0286-C73730029840}"/>
          </ac:graphicFrameMkLst>
        </pc:graphicFrameChg>
      </pc:sldChg>
      <pc:sldChg chg="modSp mod modNotesTx">
        <pc:chgData name="Hilpold Christian" userId="74cde62c-a405-45fc-9c1c-84075d4727db" providerId="ADAL" clId="{ABA55067-C62E-49EC-90F3-7C5E64A5018F}" dt="2023-12-07T10:42:50.401" v="1992" actId="6549"/>
        <pc:sldMkLst>
          <pc:docMk/>
          <pc:sldMk cId="4263180172" sldId="260"/>
        </pc:sldMkLst>
        <pc:spChg chg="mod">
          <ac:chgData name="Hilpold Christian" userId="74cde62c-a405-45fc-9c1c-84075d4727db" providerId="ADAL" clId="{ABA55067-C62E-49EC-90F3-7C5E64A5018F}" dt="2023-12-05T16:42:20.013" v="1129" actId="20577"/>
          <ac:spMkLst>
            <pc:docMk/>
            <pc:sldMk cId="4263180172" sldId="260"/>
            <ac:spMk id="7" creationId="{391F9F4D-5C3D-4FD2-D831-D022C503D673}"/>
          </ac:spMkLst>
        </pc:spChg>
        <pc:graphicFrameChg chg="mod">
          <ac:chgData name="Hilpold Christian" userId="74cde62c-a405-45fc-9c1c-84075d4727db" providerId="ADAL" clId="{ABA55067-C62E-49EC-90F3-7C5E64A5018F}" dt="2023-12-07T07:24:08.829" v="1821" actId="20577"/>
          <ac:graphicFrameMkLst>
            <pc:docMk/>
            <pc:sldMk cId="4263180172" sldId="260"/>
            <ac:graphicFrameMk id="8" creationId="{31E96DAC-6552-5867-C1D8-BC117E35C5F9}"/>
          </ac:graphicFrameMkLst>
        </pc:graphicFrameChg>
      </pc:sldChg>
      <pc:sldChg chg="modSp modNotesTx">
        <pc:chgData name="Hilpold Christian" userId="74cde62c-a405-45fc-9c1c-84075d4727db" providerId="ADAL" clId="{ABA55067-C62E-49EC-90F3-7C5E64A5018F}" dt="2023-12-07T10:42:55.831" v="1993" actId="6549"/>
        <pc:sldMkLst>
          <pc:docMk/>
          <pc:sldMk cId="2039584512" sldId="261"/>
        </pc:sldMkLst>
        <pc:graphicFrameChg chg="mod">
          <ac:chgData name="Hilpold Christian" userId="74cde62c-a405-45fc-9c1c-84075d4727db" providerId="ADAL" clId="{ABA55067-C62E-49EC-90F3-7C5E64A5018F}" dt="2023-12-05T16:49:41.271" v="1142" actId="20577"/>
          <ac:graphicFrameMkLst>
            <pc:docMk/>
            <pc:sldMk cId="2039584512" sldId="261"/>
            <ac:graphicFrameMk id="11" creationId="{93467C5B-59FF-A10B-297C-41B2BDC5C5E6}"/>
          </ac:graphicFrameMkLst>
        </pc:graphicFrameChg>
      </pc:sldChg>
      <pc:sldChg chg="modSp modNotesTx">
        <pc:chgData name="Hilpold Christian" userId="74cde62c-a405-45fc-9c1c-84075d4727db" providerId="ADAL" clId="{ABA55067-C62E-49EC-90F3-7C5E64A5018F}" dt="2023-12-07T10:42:59.694" v="1994" actId="6549"/>
        <pc:sldMkLst>
          <pc:docMk/>
          <pc:sldMk cId="513085892" sldId="262"/>
        </pc:sldMkLst>
        <pc:graphicFrameChg chg="mod">
          <ac:chgData name="Hilpold Christian" userId="74cde62c-a405-45fc-9c1c-84075d4727db" providerId="ADAL" clId="{ABA55067-C62E-49EC-90F3-7C5E64A5018F}" dt="2023-12-07T07:25:32.693" v="1842" actId="20577"/>
          <ac:graphicFrameMkLst>
            <pc:docMk/>
            <pc:sldMk cId="513085892" sldId="262"/>
            <ac:graphicFrameMk id="14" creationId="{8261BB21-820D-2756-64EC-CBEF69EF3595}"/>
          </ac:graphicFrameMkLst>
        </pc:graphicFrameChg>
      </pc:sldChg>
      <pc:sldChg chg="modSp mod modNotesTx">
        <pc:chgData name="Hilpold Christian" userId="74cde62c-a405-45fc-9c1c-84075d4727db" providerId="ADAL" clId="{ABA55067-C62E-49EC-90F3-7C5E64A5018F}" dt="2023-12-07T10:43:09.026" v="1996" actId="6549"/>
        <pc:sldMkLst>
          <pc:docMk/>
          <pc:sldMk cId="220772302" sldId="263"/>
        </pc:sldMkLst>
        <pc:graphicFrameChg chg="mod modGraphic">
          <ac:chgData name="Hilpold Christian" userId="74cde62c-a405-45fc-9c1c-84075d4727db" providerId="ADAL" clId="{ABA55067-C62E-49EC-90F3-7C5E64A5018F}" dt="2023-12-07T07:27:53.544" v="1990" actId="20577"/>
          <ac:graphicFrameMkLst>
            <pc:docMk/>
            <pc:sldMk cId="220772302" sldId="263"/>
            <ac:graphicFrameMk id="9" creationId="{8E7C7D52-6830-CD77-CF8C-054399D7E090}"/>
          </ac:graphicFrameMkLst>
        </pc:graphicFrameChg>
      </pc:sldChg>
      <pc:sldChg chg="modSp mod">
        <pc:chgData name="Hilpold Christian" userId="74cde62c-a405-45fc-9c1c-84075d4727db" providerId="ADAL" clId="{ABA55067-C62E-49EC-90F3-7C5E64A5018F}" dt="2023-12-07T07:18:58.189" v="1777" actId="20577"/>
        <pc:sldMkLst>
          <pc:docMk/>
          <pc:sldMk cId="4024960767" sldId="264"/>
        </pc:sldMkLst>
        <pc:spChg chg="mod">
          <ac:chgData name="Hilpold Christian" userId="74cde62c-a405-45fc-9c1c-84075d4727db" providerId="ADAL" clId="{ABA55067-C62E-49EC-90F3-7C5E64A5018F}" dt="2023-12-07T07:18:58.189" v="1777" actId="20577"/>
          <ac:spMkLst>
            <pc:docMk/>
            <pc:sldMk cId="4024960767" sldId="264"/>
            <ac:spMk id="2" creationId="{68E4BFC5-8AB4-1ED2-5A1D-FE46B653AFF2}"/>
          </ac:spMkLst>
        </pc:spChg>
      </pc:sldChg>
      <pc:sldChg chg="modNotesTx">
        <pc:chgData name="Hilpold Christian" userId="74cde62c-a405-45fc-9c1c-84075d4727db" providerId="ADAL" clId="{ABA55067-C62E-49EC-90F3-7C5E64A5018F}" dt="2023-12-07T10:43:12.193" v="1997" actId="6549"/>
        <pc:sldMkLst>
          <pc:docMk/>
          <pc:sldMk cId="1804129358" sldId="268"/>
        </pc:sldMkLst>
      </pc:sldChg>
      <pc:sldChg chg="addSp delSp modSp mod">
        <pc:chgData name="Hilpold Christian" userId="74cde62c-a405-45fc-9c1c-84075d4727db" providerId="ADAL" clId="{ABA55067-C62E-49EC-90F3-7C5E64A5018F}" dt="2023-12-05T15:53:08.040" v="765" actId="1076"/>
        <pc:sldMkLst>
          <pc:docMk/>
          <pc:sldMk cId="2965379378" sldId="269"/>
        </pc:sldMkLst>
        <pc:spChg chg="add del mod">
          <ac:chgData name="Hilpold Christian" userId="74cde62c-a405-45fc-9c1c-84075d4727db" providerId="ADAL" clId="{ABA55067-C62E-49EC-90F3-7C5E64A5018F}" dt="2023-12-05T15:52:56.276" v="761"/>
          <ac:spMkLst>
            <pc:docMk/>
            <pc:sldMk cId="2965379378" sldId="269"/>
            <ac:spMk id="5" creationId="{9B09C9CB-3763-0959-41BF-73B1A23CAFA8}"/>
          </ac:spMkLst>
        </pc:spChg>
        <pc:picChg chg="del">
          <ac:chgData name="Hilpold Christian" userId="74cde62c-a405-45fc-9c1c-84075d4727db" providerId="ADAL" clId="{ABA55067-C62E-49EC-90F3-7C5E64A5018F}" dt="2023-12-05T15:52:53.922" v="760" actId="478"/>
          <ac:picMkLst>
            <pc:docMk/>
            <pc:sldMk cId="2965379378" sldId="269"/>
            <ac:picMk id="6" creationId="{E1BD4AFF-0A40-93EA-5261-1CE609BE0EA8}"/>
          </ac:picMkLst>
        </pc:picChg>
        <pc:picChg chg="add mod">
          <ac:chgData name="Hilpold Christian" userId="74cde62c-a405-45fc-9c1c-84075d4727db" providerId="ADAL" clId="{ABA55067-C62E-49EC-90F3-7C5E64A5018F}" dt="2023-12-05T15:53:08.040" v="765" actId="1076"/>
          <ac:picMkLst>
            <pc:docMk/>
            <pc:sldMk cId="2965379378" sldId="269"/>
            <ac:picMk id="7" creationId="{19DC7512-BB57-29FA-7F18-ADBC443318B1}"/>
          </ac:picMkLst>
        </pc:picChg>
      </pc:sldChg>
      <pc:sldChg chg="addSp delSp modSp mod">
        <pc:chgData name="Hilpold Christian" userId="74cde62c-a405-45fc-9c1c-84075d4727db" providerId="ADAL" clId="{ABA55067-C62E-49EC-90F3-7C5E64A5018F}" dt="2023-12-05T16:37:26.930" v="1128" actId="14100"/>
        <pc:sldMkLst>
          <pc:docMk/>
          <pc:sldMk cId="871125485" sldId="271"/>
        </pc:sldMkLst>
        <pc:spChg chg="add del mod">
          <ac:chgData name="Hilpold Christian" userId="74cde62c-a405-45fc-9c1c-84075d4727db" providerId="ADAL" clId="{ABA55067-C62E-49EC-90F3-7C5E64A5018F}" dt="2023-12-05T15:50:32.827" v="757"/>
          <ac:spMkLst>
            <pc:docMk/>
            <pc:sldMk cId="871125485" sldId="271"/>
            <ac:spMk id="6" creationId="{9030E7DD-74D9-C6E6-C133-A96CB5AFE8BF}"/>
          </ac:spMkLst>
        </pc:spChg>
        <pc:spChg chg="add del mod">
          <ac:chgData name="Hilpold Christian" userId="74cde62c-a405-45fc-9c1c-84075d4727db" providerId="ADAL" clId="{ABA55067-C62E-49EC-90F3-7C5E64A5018F}" dt="2023-12-05T16:37:18.919" v="1126"/>
          <ac:spMkLst>
            <pc:docMk/>
            <pc:sldMk cId="871125485" sldId="271"/>
            <ac:spMk id="15" creationId="{A1628D87-CF07-A5F2-555E-43BBCC98A108}"/>
          </ac:spMkLst>
        </pc:spChg>
        <pc:graphicFrameChg chg="add del mod">
          <ac:chgData name="Hilpold Christian" userId="74cde62c-a405-45fc-9c1c-84075d4727db" providerId="ADAL" clId="{ABA55067-C62E-49EC-90F3-7C5E64A5018F}" dt="2023-12-05T15:50:28.774" v="756"/>
          <ac:graphicFrameMkLst>
            <pc:docMk/>
            <pc:sldMk cId="871125485" sldId="271"/>
            <ac:graphicFrameMk id="7" creationId="{C90DE9CC-F060-4742-18E5-BEB99F1CF2D8}"/>
          </ac:graphicFrameMkLst>
        </pc:graphicFrameChg>
        <pc:graphicFrameChg chg="add del mod">
          <ac:chgData name="Hilpold Christian" userId="74cde62c-a405-45fc-9c1c-84075d4727db" providerId="ADAL" clId="{ABA55067-C62E-49EC-90F3-7C5E64A5018F}" dt="2023-12-05T16:37:15.890" v="1125"/>
          <ac:graphicFrameMkLst>
            <pc:docMk/>
            <pc:sldMk cId="871125485" sldId="271"/>
            <ac:graphicFrameMk id="16" creationId="{9882B7B1-EA5E-E674-49A2-06F93491A42F}"/>
          </ac:graphicFrameMkLst>
        </pc:graphicFrameChg>
        <pc:picChg chg="add del mod">
          <ac:chgData name="Hilpold Christian" userId="74cde62c-a405-45fc-9c1c-84075d4727db" providerId="ADAL" clId="{ABA55067-C62E-49EC-90F3-7C5E64A5018F}" dt="2023-12-05T16:37:12.992" v="1123" actId="478"/>
          <ac:picMkLst>
            <pc:docMk/>
            <pc:sldMk cId="871125485" sldId="271"/>
            <ac:picMk id="9" creationId="{0210F07D-0875-F3A7-A812-61534979293A}"/>
          </ac:picMkLst>
        </pc:picChg>
        <pc:picChg chg="mod">
          <ac:chgData name="Hilpold Christian" userId="74cde62c-a405-45fc-9c1c-84075d4727db" providerId="ADAL" clId="{ABA55067-C62E-49EC-90F3-7C5E64A5018F}" dt="2023-12-05T16:30:47.495" v="1122" actId="1076"/>
          <ac:picMkLst>
            <pc:docMk/>
            <pc:sldMk cId="871125485" sldId="271"/>
            <ac:picMk id="10" creationId="{5E650BDE-3709-BCE9-EBDC-3E90D77B7C88}"/>
          </ac:picMkLst>
        </pc:picChg>
        <pc:picChg chg="add mod">
          <ac:chgData name="Hilpold Christian" userId="74cde62c-a405-45fc-9c1c-84075d4727db" providerId="ADAL" clId="{ABA55067-C62E-49EC-90F3-7C5E64A5018F}" dt="2023-12-05T16:37:26.930" v="1128" actId="14100"/>
          <ac:picMkLst>
            <pc:docMk/>
            <pc:sldMk cId="871125485" sldId="271"/>
            <ac:picMk id="17" creationId="{33A28362-AA70-8D7A-9F7F-40AF8455CB3E}"/>
          </ac:picMkLst>
        </pc:picChg>
        <pc:picChg chg="del">
          <ac:chgData name="Hilpold Christian" userId="74cde62c-a405-45fc-9c1c-84075d4727db" providerId="ADAL" clId="{ABA55067-C62E-49EC-90F3-7C5E64A5018F}" dt="2023-12-05T15:50:24.597" v="754" actId="478"/>
          <ac:picMkLst>
            <pc:docMk/>
            <pc:sldMk cId="871125485" sldId="271"/>
            <ac:picMk id="31" creationId="{5EFD1E5C-1186-37A1-EC99-EFE7C5B77F27}"/>
          </ac:picMkLst>
        </pc:picChg>
      </pc:sldChg>
      <pc:sldChg chg="new del">
        <pc:chgData name="Hilpold Christian" userId="74cde62c-a405-45fc-9c1c-84075d4727db" providerId="ADAL" clId="{ABA55067-C62E-49EC-90F3-7C5E64A5018F}" dt="2023-12-05T15:24:52.900" v="8" actId="680"/>
        <pc:sldMkLst>
          <pc:docMk/>
          <pc:sldMk cId="893449198" sldId="274"/>
        </pc:sldMkLst>
      </pc:sldChg>
      <pc:sldChg chg="addSp delSp modSp new mod">
        <pc:chgData name="Hilpold Christian" userId="74cde62c-a405-45fc-9c1c-84075d4727db" providerId="ADAL" clId="{ABA55067-C62E-49EC-90F3-7C5E64A5018F}" dt="2023-12-07T05:42:05.333" v="1746" actId="121"/>
        <pc:sldMkLst>
          <pc:docMk/>
          <pc:sldMk cId="3290423861" sldId="274"/>
        </pc:sldMkLst>
        <pc:spChg chg="mod">
          <ac:chgData name="Hilpold Christian" userId="74cde62c-a405-45fc-9c1c-84075d4727db" providerId="ADAL" clId="{ABA55067-C62E-49EC-90F3-7C5E64A5018F}" dt="2023-12-07T05:42:05.333" v="1746" actId="121"/>
          <ac:spMkLst>
            <pc:docMk/>
            <pc:sldMk cId="3290423861" sldId="274"/>
            <ac:spMk id="2" creationId="{571F3C35-A273-44BC-FA12-2F8062B60BD0}"/>
          </ac:spMkLst>
        </pc:spChg>
        <pc:spChg chg="del">
          <ac:chgData name="Hilpold Christian" userId="74cde62c-a405-45fc-9c1c-84075d4727db" providerId="ADAL" clId="{ABA55067-C62E-49EC-90F3-7C5E64A5018F}" dt="2023-12-07T05:39:36.710" v="1707" actId="22"/>
          <ac:spMkLst>
            <pc:docMk/>
            <pc:sldMk cId="3290423861" sldId="274"/>
            <ac:spMk id="3" creationId="{B77F181B-435D-9A16-7B84-6D41945AEF7B}"/>
          </ac:spMkLst>
        </pc:spChg>
        <pc:picChg chg="add mod ord">
          <ac:chgData name="Hilpold Christian" userId="74cde62c-a405-45fc-9c1c-84075d4727db" providerId="ADAL" clId="{ABA55067-C62E-49EC-90F3-7C5E64A5018F}" dt="2023-12-07T05:40:31.204" v="1714" actId="14100"/>
          <ac:picMkLst>
            <pc:docMk/>
            <pc:sldMk cId="3290423861" sldId="274"/>
            <ac:picMk id="6" creationId="{9C58B37B-37E8-8D90-2191-EA80F4214317}"/>
          </ac:picMkLst>
        </pc:picChg>
        <pc:picChg chg="add mod">
          <ac:chgData name="Hilpold Christian" userId="74cde62c-a405-45fc-9c1c-84075d4727db" providerId="ADAL" clId="{ABA55067-C62E-49EC-90F3-7C5E64A5018F}" dt="2023-12-07T05:40:34.078" v="1715" actId="1076"/>
          <ac:picMkLst>
            <pc:docMk/>
            <pc:sldMk cId="3290423861" sldId="274"/>
            <ac:picMk id="8" creationId="{B760520F-B069-372D-A5EF-5983A25BB228}"/>
          </ac:picMkLst>
        </pc:picChg>
        <pc:picChg chg="add mod">
          <ac:chgData name="Hilpold Christian" userId="74cde62c-a405-45fc-9c1c-84075d4727db" providerId="ADAL" clId="{ABA55067-C62E-49EC-90F3-7C5E64A5018F}" dt="2023-12-07T05:41:48.917" v="1720" actId="1076"/>
          <ac:picMkLst>
            <pc:docMk/>
            <pc:sldMk cId="3290423861" sldId="274"/>
            <ac:picMk id="10" creationId="{5B387F23-9CD4-8589-58EB-52E3082CDE9B}"/>
          </ac:picMkLst>
        </pc:picChg>
      </pc:sldChg>
      <pc:sldChg chg="addSp delSp modSp new del mod">
        <pc:chgData name="Hilpold Christian" userId="74cde62c-a405-45fc-9c1c-84075d4727db" providerId="ADAL" clId="{ABA55067-C62E-49EC-90F3-7C5E64A5018F}" dt="2023-12-07T05:46:29.668" v="1756" actId="47"/>
        <pc:sldMkLst>
          <pc:docMk/>
          <pc:sldMk cId="100165731" sldId="275"/>
        </pc:sldMkLst>
        <pc:spChg chg="del">
          <ac:chgData name="Hilpold Christian" userId="74cde62c-a405-45fc-9c1c-84075d4727db" providerId="ADAL" clId="{ABA55067-C62E-49EC-90F3-7C5E64A5018F}" dt="2023-12-07T05:45:27.216" v="1748" actId="22"/>
          <ac:spMkLst>
            <pc:docMk/>
            <pc:sldMk cId="100165731" sldId="275"/>
            <ac:spMk id="3" creationId="{EFB363A7-F9F6-4D72-5C88-6769B8B4D33C}"/>
          </ac:spMkLst>
        </pc:spChg>
        <pc:spChg chg="add del mod">
          <ac:chgData name="Hilpold Christian" userId="74cde62c-a405-45fc-9c1c-84075d4727db" providerId="ADAL" clId="{ABA55067-C62E-49EC-90F3-7C5E64A5018F}" dt="2023-12-07T05:46:16.376" v="1755" actId="478"/>
          <ac:spMkLst>
            <pc:docMk/>
            <pc:sldMk cId="100165731" sldId="275"/>
            <ac:spMk id="8" creationId="{6503DC66-770B-8A60-87E3-83F69E4BB1F1}"/>
          </ac:spMkLst>
        </pc:spChg>
        <pc:picChg chg="add del mod ord">
          <ac:chgData name="Hilpold Christian" userId="74cde62c-a405-45fc-9c1c-84075d4727db" providerId="ADAL" clId="{ABA55067-C62E-49EC-90F3-7C5E64A5018F}" dt="2023-12-07T05:46:16.376" v="1755" actId="478"/>
          <ac:picMkLst>
            <pc:docMk/>
            <pc:sldMk cId="100165731" sldId="275"/>
            <ac:picMk id="6" creationId="{2F1AF1B9-4DF8-75E4-26A7-9CD2B1A68EF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8CFCE-4DD0-4C10-B028-092D0CCE30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4C52FC-CB55-498A-B1AC-5D9B8E89E9B9}">
      <dgm:prSet/>
      <dgm:spPr/>
      <dgm:t>
        <a:bodyPr/>
        <a:lstStyle/>
        <a:p>
          <a:r>
            <a:rPr lang="de-DE"/>
            <a:t>Wir sind bestrebt den Werkstätten-Lehrern die bestmögliche Ausstattung zur Verfügung zu stellen</a:t>
          </a:r>
          <a:endParaRPr lang="en-US"/>
        </a:p>
      </dgm:t>
    </dgm:pt>
    <dgm:pt modelId="{1EC35CDB-D00B-405A-90F0-1A37D36BDCEA}" type="parTrans" cxnId="{E2A7DD9B-93EB-44B9-8FB2-67A2360F7285}">
      <dgm:prSet/>
      <dgm:spPr/>
      <dgm:t>
        <a:bodyPr/>
        <a:lstStyle/>
        <a:p>
          <a:endParaRPr lang="en-US"/>
        </a:p>
      </dgm:t>
    </dgm:pt>
    <dgm:pt modelId="{E7BBBBC5-6141-4EBA-B853-E36E2A025EB3}" type="sibTrans" cxnId="{E2A7DD9B-93EB-44B9-8FB2-67A2360F7285}">
      <dgm:prSet/>
      <dgm:spPr/>
      <dgm:t>
        <a:bodyPr/>
        <a:lstStyle/>
        <a:p>
          <a:endParaRPr lang="en-US"/>
        </a:p>
      </dgm:t>
    </dgm:pt>
    <dgm:pt modelId="{D275D53B-92F1-46D5-A0A7-6F7517CCECBB}">
      <dgm:prSet/>
      <dgm:spPr/>
      <dgm:t>
        <a:bodyPr/>
        <a:lstStyle/>
        <a:p>
          <a:r>
            <a:rPr lang="de-DE" dirty="0"/>
            <a:t>Den Schülern den richtigen Umgang mit Bauteilen und Werkzeug vermitteln</a:t>
          </a:r>
          <a:endParaRPr lang="en-US" dirty="0"/>
        </a:p>
      </dgm:t>
    </dgm:pt>
    <dgm:pt modelId="{8B3DFC31-38E9-4F8A-9F37-8CC7B4E7BB68}" type="parTrans" cxnId="{ED54058F-D580-435E-AAB5-A6804AF9B420}">
      <dgm:prSet/>
      <dgm:spPr/>
      <dgm:t>
        <a:bodyPr/>
        <a:lstStyle/>
        <a:p>
          <a:endParaRPr lang="en-US"/>
        </a:p>
      </dgm:t>
    </dgm:pt>
    <dgm:pt modelId="{7A73D5D9-ED17-41D0-A4DC-18800B78F95A}" type="sibTrans" cxnId="{ED54058F-D580-435E-AAB5-A6804AF9B420}">
      <dgm:prSet/>
      <dgm:spPr/>
      <dgm:t>
        <a:bodyPr/>
        <a:lstStyle/>
        <a:p>
          <a:endParaRPr lang="en-US"/>
        </a:p>
      </dgm:t>
    </dgm:pt>
    <dgm:pt modelId="{C75B92B8-3C47-4743-AF5E-351EF29F3B11}">
      <dgm:prSet/>
      <dgm:spPr/>
      <dgm:t>
        <a:bodyPr/>
        <a:lstStyle/>
        <a:p>
          <a:r>
            <a:rPr lang="de-DE" dirty="0"/>
            <a:t>Wir wollen, dass Schüler:innen eine Möglichkeit bekommen Elektronik durch das aufbauen und testen und ausprobieren, anders als in der Theorie erfahren können</a:t>
          </a:r>
          <a:endParaRPr lang="en-US" dirty="0"/>
        </a:p>
      </dgm:t>
    </dgm:pt>
    <dgm:pt modelId="{01BE5999-703C-47EA-8001-71CF25265611}" type="parTrans" cxnId="{44382B49-CCAD-40EF-997B-D18AF72BE073}">
      <dgm:prSet/>
      <dgm:spPr/>
      <dgm:t>
        <a:bodyPr/>
        <a:lstStyle/>
        <a:p>
          <a:endParaRPr lang="en-US"/>
        </a:p>
      </dgm:t>
    </dgm:pt>
    <dgm:pt modelId="{69DC0365-6031-4B64-A1E5-D64B2BCC80B7}" type="sibTrans" cxnId="{44382B49-CCAD-40EF-997B-D18AF72BE073}">
      <dgm:prSet/>
      <dgm:spPr/>
      <dgm:t>
        <a:bodyPr/>
        <a:lstStyle/>
        <a:p>
          <a:endParaRPr lang="en-US"/>
        </a:p>
      </dgm:t>
    </dgm:pt>
    <dgm:pt modelId="{EF1F1A98-160F-4E3A-B38C-3EA8A5A6F7A7}">
      <dgm:prSet/>
      <dgm:spPr/>
      <dgm:t>
        <a:bodyPr/>
        <a:lstStyle/>
        <a:p>
          <a:r>
            <a:rPr lang="de-DE"/>
            <a:t>HTL-Techniker sollen nicht nur entwickeln sondern auch umsetzen können</a:t>
          </a:r>
          <a:endParaRPr lang="en-US"/>
        </a:p>
      </dgm:t>
    </dgm:pt>
    <dgm:pt modelId="{DA37AD3E-85BC-405C-87CD-ACC267A939C4}" type="parTrans" cxnId="{52F6B294-5CAA-4018-ADA2-9F0306E6E150}">
      <dgm:prSet/>
      <dgm:spPr/>
      <dgm:t>
        <a:bodyPr/>
        <a:lstStyle/>
        <a:p>
          <a:endParaRPr lang="en-US"/>
        </a:p>
      </dgm:t>
    </dgm:pt>
    <dgm:pt modelId="{6DDD54C6-D930-4511-A8E0-0AE46FDE49CD}" type="sibTrans" cxnId="{52F6B294-5CAA-4018-ADA2-9F0306E6E150}">
      <dgm:prSet/>
      <dgm:spPr/>
      <dgm:t>
        <a:bodyPr/>
        <a:lstStyle/>
        <a:p>
          <a:endParaRPr lang="en-US"/>
        </a:p>
      </dgm:t>
    </dgm:pt>
    <dgm:pt modelId="{E9EDF85E-636C-4F1E-A568-348C3A27C1C6}" type="pres">
      <dgm:prSet presAssocID="{1CA8CFCE-4DD0-4C10-B028-092D0CCE3070}" presName="linear" presStyleCnt="0">
        <dgm:presLayoutVars>
          <dgm:animLvl val="lvl"/>
          <dgm:resizeHandles val="exact"/>
        </dgm:presLayoutVars>
      </dgm:prSet>
      <dgm:spPr/>
    </dgm:pt>
    <dgm:pt modelId="{3EA38CF9-2F31-44F6-AA36-7DFBA024CD28}" type="pres">
      <dgm:prSet presAssocID="{554C52FC-CB55-498A-B1AC-5D9B8E89E9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C92710F-EEBC-413C-923B-C59DA5245F7A}" type="pres">
      <dgm:prSet presAssocID="{E7BBBBC5-6141-4EBA-B853-E36E2A025EB3}" presName="spacer" presStyleCnt="0"/>
      <dgm:spPr/>
    </dgm:pt>
    <dgm:pt modelId="{DAB28E37-5D03-4D8D-A001-E9E07F59FB23}" type="pres">
      <dgm:prSet presAssocID="{D275D53B-92F1-46D5-A0A7-6F7517CCECB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24326BA-EBE6-4990-AEFF-8D59CC594EFB}" type="pres">
      <dgm:prSet presAssocID="{7A73D5D9-ED17-41D0-A4DC-18800B78F95A}" presName="spacer" presStyleCnt="0"/>
      <dgm:spPr/>
    </dgm:pt>
    <dgm:pt modelId="{8E4A7ECC-3B2F-40C6-B61E-7E0ECF3F50FF}" type="pres">
      <dgm:prSet presAssocID="{C75B92B8-3C47-4743-AF5E-351EF29F3B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6E6520C-4997-46F7-AA6A-E63B50BFD74E}" type="pres">
      <dgm:prSet presAssocID="{69DC0365-6031-4B64-A1E5-D64B2BCC80B7}" presName="spacer" presStyleCnt="0"/>
      <dgm:spPr/>
    </dgm:pt>
    <dgm:pt modelId="{8CAD43A3-8D48-4E9E-B27B-5BDD2F31131E}" type="pres">
      <dgm:prSet presAssocID="{EF1F1A98-160F-4E3A-B38C-3EA8A5A6F7A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D23795C-4745-4672-ABB2-76734B7E9216}" type="presOf" srcId="{C75B92B8-3C47-4743-AF5E-351EF29F3B11}" destId="{8E4A7ECC-3B2F-40C6-B61E-7E0ECF3F50FF}" srcOrd="0" destOrd="0" presId="urn:microsoft.com/office/officeart/2005/8/layout/vList2"/>
    <dgm:cxn modelId="{44382B49-CCAD-40EF-997B-D18AF72BE073}" srcId="{1CA8CFCE-4DD0-4C10-B028-092D0CCE3070}" destId="{C75B92B8-3C47-4743-AF5E-351EF29F3B11}" srcOrd="2" destOrd="0" parTransId="{01BE5999-703C-47EA-8001-71CF25265611}" sibTransId="{69DC0365-6031-4B64-A1E5-D64B2BCC80B7}"/>
    <dgm:cxn modelId="{914F1453-20A6-4A71-AEAB-A794A0D1BDF6}" type="presOf" srcId="{1CA8CFCE-4DD0-4C10-B028-092D0CCE3070}" destId="{E9EDF85E-636C-4F1E-A568-348C3A27C1C6}" srcOrd="0" destOrd="0" presId="urn:microsoft.com/office/officeart/2005/8/layout/vList2"/>
    <dgm:cxn modelId="{F7501186-25D1-4368-8B90-091D29501112}" type="presOf" srcId="{554C52FC-CB55-498A-B1AC-5D9B8E89E9B9}" destId="{3EA38CF9-2F31-44F6-AA36-7DFBA024CD28}" srcOrd="0" destOrd="0" presId="urn:microsoft.com/office/officeart/2005/8/layout/vList2"/>
    <dgm:cxn modelId="{25531686-EC1B-4FFB-905F-CF3DB904CBA5}" type="presOf" srcId="{EF1F1A98-160F-4E3A-B38C-3EA8A5A6F7A7}" destId="{8CAD43A3-8D48-4E9E-B27B-5BDD2F31131E}" srcOrd="0" destOrd="0" presId="urn:microsoft.com/office/officeart/2005/8/layout/vList2"/>
    <dgm:cxn modelId="{ED54058F-D580-435E-AAB5-A6804AF9B420}" srcId="{1CA8CFCE-4DD0-4C10-B028-092D0CCE3070}" destId="{D275D53B-92F1-46D5-A0A7-6F7517CCECBB}" srcOrd="1" destOrd="0" parTransId="{8B3DFC31-38E9-4F8A-9F37-8CC7B4E7BB68}" sibTransId="{7A73D5D9-ED17-41D0-A4DC-18800B78F95A}"/>
    <dgm:cxn modelId="{52F6B294-5CAA-4018-ADA2-9F0306E6E150}" srcId="{1CA8CFCE-4DD0-4C10-B028-092D0CCE3070}" destId="{EF1F1A98-160F-4E3A-B38C-3EA8A5A6F7A7}" srcOrd="3" destOrd="0" parTransId="{DA37AD3E-85BC-405C-87CD-ACC267A939C4}" sibTransId="{6DDD54C6-D930-4511-A8E0-0AE46FDE49CD}"/>
    <dgm:cxn modelId="{E2A7DD9B-93EB-44B9-8FB2-67A2360F7285}" srcId="{1CA8CFCE-4DD0-4C10-B028-092D0CCE3070}" destId="{554C52FC-CB55-498A-B1AC-5D9B8E89E9B9}" srcOrd="0" destOrd="0" parTransId="{1EC35CDB-D00B-405A-90F0-1A37D36BDCEA}" sibTransId="{E7BBBBC5-6141-4EBA-B853-E36E2A025EB3}"/>
    <dgm:cxn modelId="{14EF9FF1-715D-4F65-BBC2-193930397996}" type="presOf" srcId="{D275D53B-92F1-46D5-A0A7-6F7517CCECBB}" destId="{DAB28E37-5D03-4D8D-A001-E9E07F59FB23}" srcOrd="0" destOrd="0" presId="urn:microsoft.com/office/officeart/2005/8/layout/vList2"/>
    <dgm:cxn modelId="{855F9289-D026-4A9A-9850-B9B07E4E704A}" type="presParOf" srcId="{E9EDF85E-636C-4F1E-A568-348C3A27C1C6}" destId="{3EA38CF9-2F31-44F6-AA36-7DFBA024CD28}" srcOrd="0" destOrd="0" presId="urn:microsoft.com/office/officeart/2005/8/layout/vList2"/>
    <dgm:cxn modelId="{8B57178E-19CE-4716-BD4D-54C93FC52ACB}" type="presParOf" srcId="{E9EDF85E-636C-4F1E-A568-348C3A27C1C6}" destId="{0C92710F-EEBC-413C-923B-C59DA5245F7A}" srcOrd="1" destOrd="0" presId="urn:microsoft.com/office/officeart/2005/8/layout/vList2"/>
    <dgm:cxn modelId="{978BD6FE-433C-4D4A-A5E6-C8288DD83522}" type="presParOf" srcId="{E9EDF85E-636C-4F1E-A568-348C3A27C1C6}" destId="{DAB28E37-5D03-4D8D-A001-E9E07F59FB23}" srcOrd="2" destOrd="0" presId="urn:microsoft.com/office/officeart/2005/8/layout/vList2"/>
    <dgm:cxn modelId="{0175936F-FAD7-4B63-B427-27A9F16C86C4}" type="presParOf" srcId="{E9EDF85E-636C-4F1E-A568-348C3A27C1C6}" destId="{824326BA-EBE6-4990-AEFF-8D59CC594EFB}" srcOrd="3" destOrd="0" presId="urn:microsoft.com/office/officeart/2005/8/layout/vList2"/>
    <dgm:cxn modelId="{7C73A4BD-37FE-45FE-95C8-66ABEC03B54B}" type="presParOf" srcId="{E9EDF85E-636C-4F1E-A568-348C3A27C1C6}" destId="{8E4A7ECC-3B2F-40C6-B61E-7E0ECF3F50FF}" srcOrd="4" destOrd="0" presId="urn:microsoft.com/office/officeart/2005/8/layout/vList2"/>
    <dgm:cxn modelId="{81BC8E2E-FE9D-4B63-9164-514E31E480B5}" type="presParOf" srcId="{E9EDF85E-636C-4F1E-A568-348C3A27C1C6}" destId="{66E6520C-4997-46F7-AA6A-E63B50BFD74E}" srcOrd="5" destOrd="0" presId="urn:microsoft.com/office/officeart/2005/8/layout/vList2"/>
    <dgm:cxn modelId="{0F9A6ACF-F403-40A7-B61B-96327CA30341}" type="presParOf" srcId="{E9EDF85E-636C-4F1E-A568-348C3A27C1C6}" destId="{8CAD43A3-8D48-4E9E-B27B-5BDD2F31131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37D240-19EB-489B-A487-CBA94C4709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FE3B89-F21D-4883-B256-734FB4FD2E23}">
      <dgm:prSet/>
      <dgm:spPr/>
      <dgm:t>
        <a:bodyPr/>
        <a:lstStyle/>
        <a:p>
          <a:r>
            <a:rPr lang="de-DE" dirty="0"/>
            <a:t>Die HTL ist kein Selbstläufer mehr</a:t>
          </a:r>
          <a:endParaRPr lang="en-US" dirty="0"/>
        </a:p>
      </dgm:t>
    </dgm:pt>
    <dgm:pt modelId="{92FD980C-2A92-48C3-81F5-71715DEA1B1F}" type="parTrans" cxnId="{C7998133-9809-4702-BB31-D70052DCA897}">
      <dgm:prSet/>
      <dgm:spPr/>
      <dgm:t>
        <a:bodyPr/>
        <a:lstStyle/>
        <a:p>
          <a:endParaRPr lang="en-US"/>
        </a:p>
      </dgm:t>
    </dgm:pt>
    <dgm:pt modelId="{F4674A64-ABF5-4E15-BE48-E41C3886716D}" type="sibTrans" cxnId="{C7998133-9809-4702-BB31-D70052DCA897}">
      <dgm:prSet/>
      <dgm:spPr/>
      <dgm:t>
        <a:bodyPr/>
        <a:lstStyle/>
        <a:p>
          <a:endParaRPr lang="en-US"/>
        </a:p>
      </dgm:t>
    </dgm:pt>
    <dgm:pt modelId="{130C99E5-3E34-4294-86E9-6767260C111C}">
      <dgm:prSet/>
      <dgm:spPr/>
      <dgm:t>
        <a:bodyPr/>
        <a:lstStyle/>
        <a:p>
          <a:r>
            <a:rPr lang="de-DE"/>
            <a:t>Wir müssen aktiver um Schüler:innen werben</a:t>
          </a:r>
          <a:endParaRPr lang="en-US"/>
        </a:p>
      </dgm:t>
    </dgm:pt>
    <dgm:pt modelId="{C922A991-9BA4-4704-BC53-815D7F208E34}" type="parTrans" cxnId="{633DC7FC-78F0-430A-B99E-6EA35C89609D}">
      <dgm:prSet/>
      <dgm:spPr/>
      <dgm:t>
        <a:bodyPr/>
        <a:lstStyle/>
        <a:p>
          <a:endParaRPr lang="en-US"/>
        </a:p>
      </dgm:t>
    </dgm:pt>
    <dgm:pt modelId="{9C5AC5BE-2910-4E4D-8D98-D222D142B02C}" type="sibTrans" cxnId="{633DC7FC-78F0-430A-B99E-6EA35C89609D}">
      <dgm:prSet/>
      <dgm:spPr/>
      <dgm:t>
        <a:bodyPr/>
        <a:lstStyle/>
        <a:p>
          <a:endParaRPr lang="en-US"/>
        </a:p>
      </dgm:t>
    </dgm:pt>
    <dgm:pt modelId="{157D31A7-5A84-40D2-90F0-F60297D8E7D4}">
      <dgm:prSet/>
      <dgm:spPr/>
      <dgm:t>
        <a:bodyPr/>
        <a:lstStyle/>
        <a:p>
          <a:r>
            <a:rPr lang="de-DE" dirty="0"/>
            <a:t>Nicht nur die allerbesten besuchen die HTL</a:t>
          </a:r>
          <a:endParaRPr lang="en-US" dirty="0"/>
        </a:p>
      </dgm:t>
    </dgm:pt>
    <dgm:pt modelId="{5E0E1156-3B1E-4CD3-B9DC-399C8AA5D3D3}" type="parTrans" cxnId="{CC2B2483-0A55-4E87-9253-8691D162C2A7}">
      <dgm:prSet/>
      <dgm:spPr/>
      <dgm:t>
        <a:bodyPr/>
        <a:lstStyle/>
        <a:p>
          <a:endParaRPr lang="en-US"/>
        </a:p>
      </dgm:t>
    </dgm:pt>
    <dgm:pt modelId="{7789C02E-04E6-4486-A01F-7CC8FBE1B26A}" type="sibTrans" cxnId="{CC2B2483-0A55-4E87-9253-8691D162C2A7}">
      <dgm:prSet/>
      <dgm:spPr/>
      <dgm:t>
        <a:bodyPr/>
        <a:lstStyle/>
        <a:p>
          <a:endParaRPr lang="en-US"/>
        </a:p>
      </dgm:t>
    </dgm:pt>
    <dgm:pt modelId="{65C2B8EF-9AF5-4DE3-B65E-6D9961F3005B}">
      <dgm:prSet/>
      <dgm:spPr/>
      <dgm:t>
        <a:bodyPr/>
        <a:lstStyle/>
        <a:p>
          <a:r>
            <a:rPr lang="de-DE"/>
            <a:t>Jugendliche haben keine Möglichkeiten mehr sich Handwerklich zu betätigen </a:t>
          </a:r>
          <a:endParaRPr lang="en-US"/>
        </a:p>
      </dgm:t>
    </dgm:pt>
    <dgm:pt modelId="{02B5558D-9174-4F0F-BA27-5B733B7C201F}" type="parTrans" cxnId="{CF5FA2F2-27DA-4CFD-BA9D-6E5D428E1781}">
      <dgm:prSet/>
      <dgm:spPr/>
      <dgm:t>
        <a:bodyPr/>
        <a:lstStyle/>
        <a:p>
          <a:endParaRPr lang="en-US"/>
        </a:p>
      </dgm:t>
    </dgm:pt>
    <dgm:pt modelId="{8F07EA1F-C772-440D-A60B-C45E5EC4C10C}" type="sibTrans" cxnId="{CF5FA2F2-27DA-4CFD-BA9D-6E5D428E1781}">
      <dgm:prSet/>
      <dgm:spPr/>
      <dgm:t>
        <a:bodyPr/>
        <a:lstStyle/>
        <a:p>
          <a:endParaRPr lang="en-US"/>
        </a:p>
      </dgm:t>
    </dgm:pt>
    <dgm:pt modelId="{E2AF908F-7892-4959-AAE5-30FCE31EF3C0}">
      <dgm:prSet/>
      <dgm:spPr/>
      <dgm:t>
        <a:bodyPr/>
        <a:lstStyle/>
        <a:p>
          <a:r>
            <a:rPr lang="de-DE" dirty="0"/>
            <a:t>Es wird zu Hause nicht </a:t>
          </a:r>
          <a:r>
            <a:rPr lang="de-DE"/>
            <a:t>mehr gebastelt </a:t>
          </a:r>
          <a:r>
            <a:rPr lang="de-DE" dirty="0"/>
            <a:t>oder repariert</a:t>
          </a:r>
          <a:endParaRPr lang="en-US" dirty="0"/>
        </a:p>
      </dgm:t>
    </dgm:pt>
    <dgm:pt modelId="{E249874B-DCC5-4C1F-83B6-668F9BF14FCD}" type="parTrans" cxnId="{4F537CC0-6FE7-4115-8052-19C5D701E80C}">
      <dgm:prSet/>
      <dgm:spPr/>
      <dgm:t>
        <a:bodyPr/>
        <a:lstStyle/>
        <a:p>
          <a:endParaRPr lang="en-US"/>
        </a:p>
      </dgm:t>
    </dgm:pt>
    <dgm:pt modelId="{79CB0E44-049E-4E3D-8ADB-0BA3B2186BE7}" type="sibTrans" cxnId="{4F537CC0-6FE7-4115-8052-19C5D701E80C}">
      <dgm:prSet/>
      <dgm:spPr/>
      <dgm:t>
        <a:bodyPr/>
        <a:lstStyle/>
        <a:p>
          <a:endParaRPr lang="en-US"/>
        </a:p>
      </dgm:t>
    </dgm:pt>
    <dgm:pt modelId="{312B5BA9-9E46-417A-9B5B-6A16E2AC6216}">
      <dgm:prSet/>
      <dgm:spPr/>
      <dgm:t>
        <a:bodyPr/>
        <a:lstStyle/>
        <a:p>
          <a:r>
            <a:rPr lang="de-DE" dirty="0"/>
            <a:t>Jugendliche verbringen viel Zeit am Handy</a:t>
          </a:r>
          <a:endParaRPr lang="en-US" dirty="0"/>
        </a:p>
      </dgm:t>
    </dgm:pt>
    <dgm:pt modelId="{A62C00BC-0143-4292-94ED-A11327C67B77}" type="parTrans" cxnId="{3E5C3900-CD3F-449D-AD93-984984B378F5}">
      <dgm:prSet/>
      <dgm:spPr/>
      <dgm:t>
        <a:bodyPr/>
        <a:lstStyle/>
        <a:p>
          <a:endParaRPr lang="en-US"/>
        </a:p>
      </dgm:t>
    </dgm:pt>
    <dgm:pt modelId="{78865722-DA05-4189-BF79-CD920B6525A2}" type="sibTrans" cxnId="{3E5C3900-CD3F-449D-AD93-984984B378F5}">
      <dgm:prSet/>
      <dgm:spPr/>
      <dgm:t>
        <a:bodyPr/>
        <a:lstStyle/>
        <a:p>
          <a:endParaRPr lang="en-US"/>
        </a:p>
      </dgm:t>
    </dgm:pt>
    <dgm:pt modelId="{0FFDEE2C-C674-4148-888D-49492E35B093}" type="pres">
      <dgm:prSet presAssocID="{7F37D240-19EB-489B-A487-CBA94C470963}" presName="linear" presStyleCnt="0">
        <dgm:presLayoutVars>
          <dgm:animLvl val="lvl"/>
          <dgm:resizeHandles val="exact"/>
        </dgm:presLayoutVars>
      </dgm:prSet>
      <dgm:spPr/>
    </dgm:pt>
    <dgm:pt modelId="{DEB75368-5219-4EFF-9250-C0B79E427D8D}" type="pres">
      <dgm:prSet presAssocID="{24FE3B89-F21D-4883-B256-734FB4FD2E2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79539A4-001D-4339-9BD6-72C20B7B2C07}" type="pres">
      <dgm:prSet presAssocID="{F4674A64-ABF5-4E15-BE48-E41C3886716D}" presName="spacer" presStyleCnt="0"/>
      <dgm:spPr/>
    </dgm:pt>
    <dgm:pt modelId="{90D8FE93-5430-41BF-8B5F-1E043E1C07B1}" type="pres">
      <dgm:prSet presAssocID="{130C99E5-3E34-4294-86E9-6767260C111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2F1FA5A-B697-4BF5-83AC-5274599E560A}" type="pres">
      <dgm:prSet presAssocID="{9C5AC5BE-2910-4E4D-8D98-D222D142B02C}" presName="spacer" presStyleCnt="0"/>
      <dgm:spPr/>
    </dgm:pt>
    <dgm:pt modelId="{579F772F-0897-4A79-8213-7C0D0B7D24DD}" type="pres">
      <dgm:prSet presAssocID="{157D31A7-5A84-40D2-90F0-F60297D8E7D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E62C4D0-2176-47D5-AE8F-1F984A6F9D9F}" type="pres">
      <dgm:prSet presAssocID="{7789C02E-04E6-4486-A01F-7CC8FBE1B26A}" presName="spacer" presStyleCnt="0"/>
      <dgm:spPr/>
    </dgm:pt>
    <dgm:pt modelId="{500BC159-E11D-47C0-BA18-109674BF27DA}" type="pres">
      <dgm:prSet presAssocID="{65C2B8EF-9AF5-4DE3-B65E-6D9961F3005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7BF88F7-85A3-41C1-9785-343A86FE2C30}" type="pres">
      <dgm:prSet presAssocID="{8F07EA1F-C772-440D-A60B-C45E5EC4C10C}" presName="spacer" presStyleCnt="0"/>
      <dgm:spPr/>
    </dgm:pt>
    <dgm:pt modelId="{BC448827-E6F7-4D1A-82CA-12453F93D96A}" type="pres">
      <dgm:prSet presAssocID="{E2AF908F-7892-4959-AAE5-30FCE31EF3C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F33B92F-85D2-4319-BCA0-F74B9F75CC02}" type="pres">
      <dgm:prSet presAssocID="{79CB0E44-049E-4E3D-8ADB-0BA3B2186BE7}" presName="spacer" presStyleCnt="0"/>
      <dgm:spPr/>
    </dgm:pt>
    <dgm:pt modelId="{01E05449-1C04-4232-B980-4B70173062A6}" type="pres">
      <dgm:prSet presAssocID="{312B5BA9-9E46-417A-9B5B-6A16E2AC621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E5C3900-CD3F-449D-AD93-984984B378F5}" srcId="{7F37D240-19EB-489B-A487-CBA94C470963}" destId="{312B5BA9-9E46-417A-9B5B-6A16E2AC6216}" srcOrd="5" destOrd="0" parTransId="{A62C00BC-0143-4292-94ED-A11327C67B77}" sibTransId="{78865722-DA05-4189-BF79-CD920B6525A2}"/>
    <dgm:cxn modelId="{50C34605-9411-4EFE-8A91-C21FABC6C90B}" type="presOf" srcId="{130C99E5-3E34-4294-86E9-6767260C111C}" destId="{90D8FE93-5430-41BF-8B5F-1E043E1C07B1}" srcOrd="0" destOrd="0" presId="urn:microsoft.com/office/officeart/2005/8/layout/vList2"/>
    <dgm:cxn modelId="{2863AF2A-96ED-4B27-BC69-6D2B1855068F}" type="presOf" srcId="{312B5BA9-9E46-417A-9B5B-6A16E2AC6216}" destId="{01E05449-1C04-4232-B980-4B70173062A6}" srcOrd="0" destOrd="0" presId="urn:microsoft.com/office/officeart/2005/8/layout/vList2"/>
    <dgm:cxn modelId="{F383162C-65D1-4DBE-BF03-C5D42CA6A137}" type="presOf" srcId="{E2AF908F-7892-4959-AAE5-30FCE31EF3C0}" destId="{BC448827-E6F7-4D1A-82CA-12453F93D96A}" srcOrd="0" destOrd="0" presId="urn:microsoft.com/office/officeart/2005/8/layout/vList2"/>
    <dgm:cxn modelId="{C7998133-9809-4702-BB31-D70052DCA897}" srcId="{7F37D240-19EB-489B-A487-CBA94C470963}" destId="{24FE3B89-F21D-4883-B256-734FB4FD2E23}" srcOrd="0" destOrd="0" parTransId="{92FD980C-2A92-48C3-81F5-71715DEA1B1F}" sibTransId="{F4674A64-ABF5-4E15-BE48-E41C3886716D}"/>
    <dgm:cxn modelId="{CC2B2483-0A55-4E87-9253-8691D162C2A7}" srcId="{7F37D240-19EB-489B-A487-CBA94C470963}" destId="{157D31A7-5A84-40D2-90F0-F60297D8E7D4}" srcOrd="2" destOrd="0" parTransId="{5E0E1156-3B1E-4CD3-B9DC-399C8AA5D3D3}" sibTransId="{7789C02E-04E6-4486-A01F-7CC8FBE1B26A}"/>
    <dgm:cxn modelId="{A338E084-86AF-47B3-BB07-78F4732A0DBC}" type="presOf" srcId="{65C2B8EF-9AF5-4DE3-B65E-6D9961F3005B}" destId="{500BC159-E11D-47C0-BA18-109674BF27DA}" srcOrd="0" destOrd="0" presId="urn:microsoft.com/office/officeart/2005/8/layout/vList2"/>
    <dgm:cxn modelId="{4DD9439E-1B7D-430A-9E4A-0A65BE9BB01F}" type="presOf" srcId="{24FE3B89-F21D-4883-B256-734FB4FD2E23}" destId="{DEB75368-5219-4EFF-9250-C0B79E427D8D}" srcOrd="0" destOrd="0" presId="urn:microsoft.com/office/officeart/2005/8/layout/vList2"/>
    <dgm:cxn modelId="{4F537CC0-6FE7-4115-8052-19C5D701E80C}" srcId="{7F37D240-19EB-489B-A487-CBA94C470963}" destId="{E2AF908F-7892-4959-AAE5-30FCE31EF3C0}" srcOrd="4" destOrd="0" parTransId="{E249874B-DCC5-4C1F-83B6-668F9BF14FCD}" sibTransId="{79CB0E44-049E-4E3D-8ADB-0BA3B2186BE7}"/>
    <dgm:cxn modelId="{298544CF-AEA4-4E71-A695-D2B50249DA56}" type="presOf" srcId="{157D31A7-5A84-40D2-90F0-F60297D8E7D4}" destId="{579F772F-0897-4A79-8213-7C0D0B7D24DD}" srcOrd="0" destOrd="0" presId="urn:microsoft.com/office/officeart/2005/8/layout/vList2"/>
    <dgm:cxn modelId="{CF5FA2F2-27DA-4CFD-BA9D-6E5D428E1781}" srcId="{7F37D240-19EB-489B-A487-CBA94C470963}" destId="{65C2B8EF-9AF5-4DE3-B65E-6D9961F3005B}" srcOrd="3" destOrd="0" parTransId="{02B5558D-9174-4F0F-BA27-5B733B7C201F}" sibTransId="{8F07EA1F-C772-440D-A60B-C45E5EC4C10C}"/>
    <dgm:cxn modelId="{CDE724F3-59EA-44A6-9C2A-F8EC7D49BC5F}" type="presOf" srcId="{7F37D240-19EB-489B-A487-CBA94C470963}" destId="{0FFDEE2C-C674-4148-888D-49492E35B093}" srcOrd="0" destOrd="0" presId="urn:microsoft.com/office/officeart/2005/8/layout/vList2"/>
    <dgm:cxn modelId="{633DC7FC-78F0-430A-B99E-6EA35C89609D}" srcId="{7F37D240-19EB-489B-A487-CBA94C470963}" destId="{130C99E5-3E34-4294-86E9-6767260C111C}" srcOrd="1" destOrd="0" parTransId="{C922A991-9BA4-4704-BC53-815D7F208E34}" sibTransId="{9C5AC5BE-2910-4E4D-8D98-D222D142B02C}"/>
    <dgm:cxn modelId="{71C77789-CEFC-48D3-836C-11D3643EAEC2}" type="presParOf" srcId="{0FFDEE2C-C674-4148-888D-49492E35B093}" destId="{DEB75368-5219-4EFF-9250-C0B79E427D8D}" srcOrd="0" destOrd="0" presId="urn:microsoft.com/office/officeart/2005/8/layout/vList2"/>
    <dgm:cxn modelId="{CED31CCB-5893-4F3E-AC29-B863751727EE}" type="presParOf" srcId="{0FFDEE2C-C674-4148-888D-49492E35B093}" destId="{679539A4-001D-4339-9BD6-72C20B7B2C07}" srcOrd="1" destOrd="0" presId="urn:microsoft.com/office/officeart/2005/8/layout/vList2"/>
    <dgm:cxn modelId="{34D20FAE-8B91-44BF-9905-EB4752481BB3}" type="presParOf" srcId="{0FFDEE2C-C674-4148-888D-49492E35B093}" destId="{90D8FE93-5430-41BF-8B5F-1E043E1C07B1}" srcOrd="2" destOrd="0" presId="urn:microsoft.com/office/officeart/2005/8/layout/vList2"/>
    <dgm:cxn modelId="{7213CCE3-612C-4F9B-951E-A48B48D8F1F9}" type="presParOf" srcId="{0FFDEE2C-C674-4148-888D-49492E35B093}" destId="{02F1FA5A-B697-4BF5-83AC-5274599E560A}" srcOrd="3" destOrd="0" presId="urn:microsoft.com/office/officeart/2005/8/layout/vList2"/>
    <dgm:cxn modelId="{4F6F72B2-E790-48C7-8352-7A16B330A756}" type="presParOf" srcId="{0FFDEE2C-C674-4148-888D-49492E35B093}" destId="{579F772F-0897-4A79-8213-7C0D0B7D24DD}" srcOrd="4" destOrd="0" presId="urn:microsoft.com/office/officeart/2005/8/layout/vList2"/>
    <dgm:cxn modelId="{F170E9A2-5159-48B7-AF15-67662633E06D}" type="presParOf" srcId="{0FFDEE2C-C674-4148-888D-49492E35B093}" destId="{CE62C4D0-2176-47D5-AE8F-1F984A6F9D9F}" srcOrd="5" destOrd="0" presId="urn:microsoft.com/office/officeart/2005/8/layout/vList2"/>
    <dgm:cxn modelId="{C36D2726-1848-4223-B1A2-057C813E1CDD}" type="presParOf" srcId="{0FFDEE2C-C674-4148-888D-49492E35B093}" destId="{500BC159-E11D-47C0-BA18-109674BF27DA}" srcOrd="6" destOrd="0" presId="urn:microsoft.com/office/officeart/2005/8/layout/vList2"/>
    <dgm:cxn modelId="{70F1D756-B052-4EE8-8F54-D5D0BEBBDABC}" type="presParOf" srcId="{0FFDEE2C-C674-4148-888D-49492E35B093}" destId="{E7BF88F7-85A3-41C1-9785-343A86FE2C30}" srcOrd="7" destOrd="0" presId="urn:microsoft.com/office/officeart/2005/8/layout/vList2"/>
    <dgm:cxn modelId="{20FAF176-67D2-4094-B452-9205C5503BB0}" type="presParOf" srcId="{0FFDEE2C-C674-4148-888D-49492E35B093}" destId="{BC448827-E6F7-4D1A-82CA-12453F93D96A}" srcOrd="8" destOrd="0" presId="urn:microsoft.com/office/officeart/2005/8/layout/vList2"/>
    <dgm:cxn modelId="{795D14CE-0EF2-4036-BF9D-8C995DF2F4B1}" type="presParOf" srcId="{0FFDEE2C-C674-4148-888D-49492E35B093}" destId="{5F33B92F-85D2-4319-BCA0-F74B9F75CC02}" srcOrd="9" destOrd="0" presId="urn:microsoft.com/office/officeart/2005/8/layout/vList2"/>
    <dgm:cxn modelId="{730F9EA8-4CC7-4F8D-BB1D-6650BD861499}" type="presParOf" srcId="{0FFDEE2C-C674-4148-888D-49492E35B093}" destId="{01E05449-1C04-4232-B980-4B70173062A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C59946-A646-486B-81DE-30130E5A14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E1C40E-6569-441D-A453-9FD00C03C35A}">
      <dgm:prSet custT="1"/>
      <dgm:spPr/>
      <dgm:t>
        <a:bodyPr/>
        <a:lstStyle/>
        <a:p>
          <a:r>
            <a:rPr lang="de-DE" sz="1800" dirty="0"/>
            <a:t>Neben den vielen Werbemaßnahmen sind für uns, die Schüler:innen selbst die beste Werbung.</a:t>
          </a:r>
          <a:endParaRPr lang="en-US" sz="1800" dirty="0"/>
        </a:p>
      </dgm:t>
    </dgm:pt>
    <dgm:pt modelId="{3B65F1B1-2F50-44B2-B658-488B1644DCAA}" type="parTrans" cxnId="{38EA4171-82BA-4637-97DF-61C4648887A9}">
      <dgm:prSet/>
      <dgm:spPr/>
      <dgm:t>
        <a:bodyPr/>
        <a:lstStyle/>
        <a:p>
          <a:endParaRPr lang="en-US"/>
        </a:p>
      </dgm:t>
    </dgm:pt>
    <dgm:pt modelId="{27020922-6056-486F-80BC-17BB1784C1F8}" type="sibTrans" cxnId="{38EA4171-82BA-4637-97DF-61C4648887A9}">
      <dgm:prSet/>
      <dgm:spPr/>
      <dgm:t>
        <a:bodyPr/>
        <a:lstStyle/>
        <a:p>
          <a:endParaRPr lang="en-US"/>
        </a:p>
      </dgm:t>
    </dgm:pt>
    <dgm:pt modelId="{2EDE4428-3CA4-4011-A80D-273C1D2A9BE3}">
      <dgm:prSet custT="1"/>
      <dgm:spPr/>
      <dgm:t>
        <a:bodyPr/>
        <a:lstStyle/>
        <a:p>
          <a:r>
            <a:rPr lang="de-DE" sz="1800" dirty="0"/>
            <a:t>Ein großer Teil unserer Schüler:innen kommen über Mundpropaganda von Freunden, Verwandten oder Bekannte zu uns</a:t>
          </a:r>
          <a:endParaRPr lang="en-US" sz="1800" dirty="0"/>
        </a:p>
      </dgm:t>
    </dgm:pt>
    <dgm:pt modelId="{FEE1B83E-9EA1-4C81-90B2-B1E85153A06A}" type="parTrans" cxnId="{63D06C39-5B7D-4D82-A58D-CA090EEEBD94}">
      <dgm:prSet/>
      <dgm:spPr/>
      <dgm:t>
        <a:bodyPr/>
        <a:lstStyle/>
        <a:p>
          <a:endParaRPr lang="en-US"/>
        </a:p>
      </dgm:t>
    </dgm:pt>
    <dgm:pt modelId="{8C0ECBC6-EAE7-4044-8A87-3DF1C11B76F6}" type="sibTrans" cxnId="{63D06C39-5B7D-4D82-A58D-CA090EEEBD94}">
      <dgm:prSet/>
      <dgm:spPr/>
      <dgm:t>
        <a:bodyPr/>
        <a:lstStyle/>
        <a:p>
          <a:endParaRPr lang="en-US"/>
        </a:p>
      </dgm:t>
    </dgm:pt>
    <dgm:pt modelId="{14DE1167-CD64-4C40-A4BD-11F1C1EAF7CE}">
      <dgm:prSet custT="1"/>
      <dgm:spPr/>
      <dgm:t>
        <a:bodyPr/>
        <a:lstStyle/>
        <a:p>
          <a:r>
            <a:rPr lang="de-DE" sz="1800" dirty="0"/>
            <a:t>Diese Schüler:innen besuchen uns am Tag der offenen Türe</a:t>
          </a:r>
          <a:br>
            <a:rPr lang="de-DE" sz="1800" dirty="0"/>
          </a:br>
          <a:r>
            <a:rPr lang="de-DE" sz="1800" dirty="0"/>
            <a:t>(Bericht in der TT: Aussage eines ehemaligen Schülers, jetzt Eltern am TdoT…. „Die HTL ist so cool geworden da würde ich auch gerne nochmal Schule gehen)</a:t>
          </a:r>
          <a:endParaRPr lang="en-US" sz="1800" dirty="0"/>
        </a:p>
      </dgm:t>
    </dgm:pt>
    <dgm:pt modelId="{881657CC-E895-4637-AFC9-86DD1E30934E}" type="parTrans" cxnId="{86809367-260B-43E9-B1C6-1DDE162EE3A6}">
      <dgm:prSet/>
      <dgm:spPr/>
      <dgm:t>
        <a:bodyPr/>
        <a:lstStyle/>
        <a:p>
          <a:endParaRPr lang="en-US"/>
        </a:p>
      </dgm:t>
    </dgm:pt>
    <dgm:pt modelId="{47761C03-116F-49DF-9DD8-236B660A72CD}" type="sibTrans" cxnId="{86809367-260B-43E9-B1C6-1DDE162EE3A6}">
      <dgm:prSet/>
      <dgm:spPr/>
      <dgm:t>
        <a:bodyPr/>
        <a:lstStyle/>
        <a:p>
          <a:endParaRPr lang="en-US"/>
        </a:p>
      </dgm:t>
    </dgm:pt>
    <dgm:pt modelId="{6D4B314E-03B2-4DF8-BD46-0879F71A1423}" type="pres">
      <dgm:prSet presAssocID="{ABC59946-A646-486B-81DE-30130E5A1426}" presName="linear" presStyleCnt="0">
        <dgm:presLayoutVars>
          <dgm:animLvl val="lvl"/>
          <dgm:resizeHandles val="exact"/>
        </dgm:presLayoutVars>
      </dgm:prSet>
      <dgm:spPr/>
    </dgm:pt>
    <dgm:pt modelId="{16EA275D-D23D-4F67-9018-100F008AEDE3}" type="pres">
      <dgm:prSet presAssocID="{A6E1C40E-6569-441D-A453-9FD00C03C3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A0F545-C3D5-4D00-B482-EAFCD6EB099F}" type="pres">
      <dgm:prSet presAssocID="{27020922-6056-486F-80BC-17BB1784C1F8}" presName="spacer" presStyleCnt="0"/>
      <dgm:spPr/>
    </dgm:pt>
    <dgm:pt modelId="{81C6DA5F-CE82-4856-8B0F-965CEF884C93}" type="pres">
      <dgm:prSet presAssocID="{2EDE4428-3CA4-4011-A80D-273C1D2A9BE3}" presName="parentText" presStyleLbl="node1" presStyleIdx="1" presStyleCnt="3" custScaleY="67524">
        <dgm:presLayoutVars>
          <dgm:chMax val="0"/>
          <dgm:bulletEnabled val="1"/>
        </dgm:presLayoutVars>
      </dgm:prSet>
      <dgm:spPr/>
    </dgm:pt>
    <dgm:pt modelId="{52B95B90-54C1-4AF7-B356-62C2708DE235}" type="pres">
      <dgm:prSet presAssocID="{8C0ECBC6-EAE7-4044-8A87-3DF1C11B76F6}" presName="spacer" presStyleCnt="0"/>
      <dgm:spPr/>
    </dgm:pt>
    <dgm:pt modelId="{776CFD24-A966-47B3-A7FC-D622E6B529E0}" type="pres">
      <dgm:prSet presAssocID="{14DE1167-CD64-4C40-A4BD-11F1C1EAF7C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3D06C39-5B7D-4D82-A58D-CA090EEEBD94}" srcId="{ABC59946-A646-486B-81DE-30130E5A1426}" destId="{2EDE4428-3CA4-4011-A80D-273C1D2A9BE3}" srcOrd="1" destOrd="0" parTransId="{FEE1B83E-9EA1-4C81-90B2-B1E85153A06A}" sibTransId="{8C0ECBC6-EAE7-4044-8A87-3DF1C11B76F6}"/>
    <dgm:cxn modelId="{86809367-260B-43E9-B1C6-1DDE162EE3A6}" srcId="{ABC59946-A646-486B-81DE-30130E5A1426}" destId="{14DE1167-CD64-4C40-A4BD-11F1C1EAF7CE}" srcOrd="2" destOrd="0" parTransId="{881657CC-E895-4637-AFC9-86DD1E30934E}" sibTransId="{47761C03-116F-49DF-9DD8-236B660A72CD}"/>
    <dgm:cxn modelId="{50F13F6E-9844-4992-87E0-066B19F464BD}" type="presOf" srcId="{14DE1167-CD64-4C40-A4BD-11F1C1EAF7CE}" destId="{776CFD24-A966-47B3-A7FC-D622E6B529E0}" srcOrd="0" destOrd="0" presId="urn:microsoft.com/office/officeart/2005/8/layout/vList2"/>
    <dgm:cxn modelId="{38EA4171-82BA-4637-97DF-61C4648887A9}" srcId="{ABC59946-A646-486B-81DE-30130E5A1426}" destId="{A6E1C40E-6569-441D-A453-9FD00C03C35A}" srcOrd="0" destOrd="0" parTransId="{3B65F1B1-2F50-44B2-B658-488B1644DCAA}" sibTransId="{27020922-6056-486F-80BC-17BB1784C1F8}"/>
    <dgm:cxn modelId="{E73A7077-4423-4F50-80B3-40776CC90D91}" type="presOf" srcId="{A6E1C40E-6569-441D-A453-9FD00C03C35A}" destId="{16EA275D-D23D-4F67-9018-100F008AEDE3}" srcOrd="0" destOrd="0" presId="urn:microsoft.com/office/officeart/2005/8/layout/vList2"/>
    <dgm:cxn modelId="{9856F9C8-0BA1-4FF9-B27C-3A8BA3119A68}" type="presOf" srcId="{ABC59946-A646-486B-81DE-30130E5A1426}" destId="{6D4B314E-03B2-4DF8-BD46-0879F71A1423}" srcOrd="0" destOrd="0" presId="urn:microsoft.com/office/officeart/2005/8/layout/vList2"/>
    <dgm:cxn modelId="{D696B2D3-9EF4-42BB-AEA7-EBFA2EDB756B}" type="presOf" srcId="{2EDE4428-3CA4-4011-A80D-273C1D2A9BE3}" destId="{81C6DA5F-CE82-4856-8B0F-965CEF884C93}" srcOrd="0" destOrd="0" presId="urn:microsoft.com/office/officeart/2005/8/layout/vList2"/>
    <dgm:cxn modelId="{3B17A962-FD5D-4E73-87B4-94E36C5A2A86}" type="presParOf" srcId="{6D4B314E-03B2-4DF8-BD46-0879F71A1423}" destId="{16EA275D-D23D-4F67-9018-100F008AEDE3}" srcOrd="0" destOrd="0" presId="urn:microsoft.com/office/officeart/2005/8/layout/vList2"/>
    <dgm:cxn modelId="{00C410F9-0B4B-4056-BBC4-D8C804FBA287}" type="presParOf" srcId="{6D4B314E-03B2-4DF8-BD46-0879F71A1423}" destId="{33A0F545-C3D5-4D00-B482-EAFCD6EB099F}" srcOrd="1" destOrd="0" presId="urn:microsoft.com/office/officeart/2005/8/layout/vList2"/>
    <dgm:cxn modelId="{616ADD71-92FE-4C52-AD13-588A14F96E5D}" type="presParOf" srcId="{6D4B314E-03B2-4DF8-BD46-0879F71A1423}" destId="{81C6DA5F-CE82-4856-8B0F-965CEF884C93}" srcOrd="2" destOrd="0" presId="urn:microsoft.com/office/officeart/2005/8/layout/vList2"/>
    <dgm:cxn modelId="{06543C8D-BC49-41CF-B22E-201D3F814DBE}" type="presParOf" srcId="{6D4B314E-03B2-4DF8-BD46-0879F71A1423}" destId="{52B95B90-54C1-4AF7-B356-62C2708DE235}" srcOrd="3" destOrd="0" presId="urn:microsoft.com/office/officeart/2005/8/layout/vList2"/>
    <dgm:cxn modelId="{C1F90DA8-91AD-4FAE-9E20-F0022A38C022}" type="presParOf" srcId="{6D4B314E-03B2-4DF8-BD46-0879F71A1423}" destId="{776CFD24-A966-47B3-A7FC-D622E6B529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5F3D1D-614B-4B97-BD48-895D8DCA0A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B79380-9B01-4638-B926-101DDF1F184F}">
      <dgm:prSet custT="1"/>
      <dgm:spPr/>
      <dgm:t>
        <a:bodyPr/>
        <a:lstStyle/>
        <a:p>
          <a:r>
            <a:rPr lang="de-DE" sz="1800" dirty="0"/>
            <a:t>Schüler:innen kommen motiviert zu uns weil sie auch handwerklich arbeiten wollen. </a:t>
          </a:r>
          <a:endParaRPr lang="en-US" sz="1800" dirty="0"/>
        </a:p>
      </dgm:t>
    </dgm:pt>
    <dgm:pt modelId="{50100F85-AF73-4BFB-A10C-F0AC010788EF}" type="parTrans" cxnId="{37401C23-ADC0-43F9-93C1-99CF0C81A834}">
      <dgm:prSet/>
      <dgm:spPr/>
      <dgm:t>
        <a:bodyPr/>
        <a:lstStyle/>
        <a:p>
          <a:endParaRPr lang="en-US"/>
        </a:p>
      </dgm:t>
    </dgm:pt>
    <dgm:pt modelId="{3EC4F12F-81F1-4185-829E-28514567F05C}" type="sibTrans" cxnId="{37401C23-ADC0-43F9-93C1-99CF0C81A834}">
      <dgm:prSet/>
      <dgm:spPr/>
      <dgm:t>
        <a:bodyPr/>
        <a:lstStyle/>
        <a:p>
          <a:endParaRPr lang="en-US"/>
        </a:p>
      </dgm:t>
    </dgm:pt>
    <dgm:pt modelId="{7D4D9003-0650-4793-9D10-7B7B3E3620C6}">
      <dgm:prSet custT="1"/>
      <dgm:spPr/>
      <dgm:t>
        <a:bodyPr/>
        <a:lstStyle/>
        <a:p>
          <a:r>
            <a:rPr lang="de-DE" sz="1400" dirty="0"/>
            <a:t>Werkstatt sollte interessant bleiben vielleicht auch Spaß machen</a:t>
          </a:r>
          <a:endParaRPr lang="en-US" sz="1400" dirty="0"/>
        </a:p>
      </dgm:t>
    </dgm:pt>
    <dgm:pt modelId="{00983927-80DC-442C-8EA5-535432257F78}" type="parTrans" cxnId="{6092F1A5-BDFD-424F-9FF2-4D90011DA323}">
      <dgm:prSet/>
      <dgm:spPr/>
      <dgm:t>
        <a:bodyPr/>
        <a:lstStyle/>
        <a:p>
          <a:endParaRPr lang="en-US"/>
        </a:p>
      </dgm:t>
    </dgm:pt>
    <dgm:pt modelId="{1E8A95A7-593D-4D59-B6EB-EE12A4E6EE5D}" type="sibTrans" cxnId="{6092F1A5-BDFD-424F-9FF2-4D90011DA323}">
      <dgm:prSet/>
      <dgm:spPr/>
      <dgm:t>
        <a:bodyPr/>
        <a:lstStyle/>
        <a:p>
          <a:endParaRPr lang="en-US"/>
        </a:p>
      </dgm:t>
    </dgm:pt>
    <dgm:pt modelId="{9B438816-6E89-409B-AE25-C4F08CB3C998}">
      <dgm:prSet custT="1"/>
      <dgm:spPr/>
      <dgm:t>
        <a:bodyPr/>
        <a:lstStyle/>
        <a:p>
          <a:r>
            <a:rPr lang="de-DE" sz="1800" dirty="0"/>
            <a:t>Wie können wir die Schüler:innen auch motiviert halten?</a:t>
          </a:r>
          <a:endParaRPr lang="en-US" sz="1800" dirty="0"/>
        </a:p>
      </dgm:t>
    </dgm:pt>
    <dgm:pt modelId="{D88A08C6-088F-4A94-AF6A-DCF563E7377C}" type="parTrans" cxnId="{1FCC25DC-722E-4B42-9BBE-394AD8D24F2C}">
      <dgm:prSet/>
      <dgm:spPr/>
      <dgm:t>
        <a:bodyPr/>
        <a:lstStyle/>
        <a:p>
          <a:endParaRPr lang="de-DE"/>
        </a:p>
      </dgm:t>
    </dgm:pt>
    <dgm:pt modelId="{80EEBB9B-6421-4B0B-8E44-E79C3777AEB0}" type="sibTrans" cxnId="{1FCC25DC-722E-4B42-9BBE-394AD8D24F2C}">
      <dgm:prSet/>
      <dgm:spPr/>
      <dgm:t>
        <a:bodyPr/>
        <a:lstStyle/>
        <a:p>
          <a:endParaRPr lang="de-DE"/>
        </a:p>
      </dgm:t>
    </dgm:pt>
    <dgm:pt modelId="{92E22AE2-EBB9-414E-A216-DC3B1254F48C}">
      <dgm:prSet custT="1"/>
      <dgm:spPr/>
      <dgm:t>
        <a:bodyPr/>
        <a:lstStyle/>
        <a:p>
          <a:r>
            <a:rPr lang="de-DE" sz="1400" dirty="0"/>
            <a:t>Erfolgserlebnisse sind wichtig</a:t>
          </a:r>
          <a:br>
            <a:rPr lang="de-DE" sz="1300" dirty="0"/>
          </a:br>
          <a:endParaRPr lang="de-DE" sz="1400" dirty="0"/>
        </a:p>
      </dgm:t>
    </dgm:pt>
    <dgm:pt modelId="{FFC3D2C4-AA15-4B38-9809-7E7AD8CB49DD}" type="parTrans" cxnId="{F54E4855-D8E9-4D34-A035-F84B65C46164}">
      <dgm:prSet/>
      <dgm:spPr/>
      <dgm:t>
        <a:bodyPr/>
        <a:lstStyle/>
        <a:p>
          <a:endParaRPr lang="de-DE"/>
        </a:p>
      </dgm:t>
    </dgm:pt>
    <dgm:pt modelId="{C83499C3-E995-41A1-BB15-9B139B5366A2}" type="sibTrans" cxnId="{F54E4855-D8E9-4D34-A035-F84B65C46164}">
      <dgm:prSet/>
      <dgm:spPr/>
      <dgm:t>
        <a:bodyPr/>
        <a:lstStyle/>
        <a:p>
          <a:endParaRPr lang="de-DE"/>
        </a:p>
      </dgm:t>
    </dgm:pt>
    <dgm:pt modelId="{15FAA531-671D-4B3E-A66A-073AAC42DE88}">
      <dgm:prSet custT="1"/>
      <dgm:spPr/>
      <dgm:t>
        <a:bodyPr/>
        <a:lstStyle/>
        <a:p>
          <a:r>
            <a:rPr lang="de-DE" sz="1400" noProof="0" dirty="0"/>
            <a:t>Grundschaltungen</a:t>
          </a:r>
          <a:endParaRPr lang="en-US" sz="1400" dirty="0"/>
        </a:p>
      </dgm:t>
    </dgm:pt>
    <dgm:pt modelId="{897F85D0-1EAE-4E39-89FB-B79234067481}" type="parTrans" cxnId="{1E010173-AD33-45C7-912B-E8276C58CC91}">
      <dgm:prSet/>
      <dgm:spPr/>
      <dgm:t>
        <a:bodyPr/>
        <a:lstStyle/>
        <a:p>
          <a:endParaRPr lang="de-DE"/>
        </a:p>
      </dgm:t>
    </dgm:pt>
    <dgm:pt modelId="{E3803F66-A1FE-4D81-B846-377388A13AE5}" type="sibTrans" cxnId="{1E010173-AD33-45C7-912B-E8276C58CC91}">
      <dgm:prSet/>
      <dgm:spPr/>
      <dgm:t>
        <a:bodyPr/>
        <a:lstStyle/>
        <a:p>
          <a:endParaRPr lang="de-DE"/>
        </a:p>
      </dgm:t>
    </dgm:pt>
    <dgm:pt modelId="{A205D261-57F8-4225-AD26-1282941A7250}">
      <dgm:prSet custT="1"/>
      <dgm:spPr/>
      <dgm:t>
        <a:bodyPr/>
        <a:lstStyle/>
        <a:p>
          <a:r>
            <a:rPr lang="de-DE" sz="1400" dirty="0"/>
            <a:t>Übungen sollten wichtige Grundlagen vermitteln, dürfen aber auch „cool“  sein</a:t>
          </a:r>
          <a:endParaRPr lang="en-US" sz="1400" dirty="0"/>
        </a:p>
      </dgm:t>
    </dgm:pt>
    <dgm:pt modelId="{59988B75-49B1-490D-8E22-8DE101B34F5A}" type="parTrans" cxnId="{C9311E9F-6E42-4EA9-B950-BA662BBDEDC2}">
      <dgm:prSet/>
      <dgm:spPr/>
    </dgm:pt>
    <dgm:pt modelId="{4E09499F-95E9-4CDD-95FE-451BAA99F02D}" type="sibTrans" cxnId="{C9311E9F-6E42-4EA9-B950-BA662BBDEDC2}">
      <dgm:prSet/>
      <dgm:spPr/>
    </dgm:pt>
    <dgm:pt modelId="{C098371B-B08F-4690-A8B2-5A3059510E5F}" type="pres">
      <dgm:prSet presAssocID="{3C5F3D1D-614B-4B97-BD48-895D8DCA0AB3}" presName="linear" presStyleCnt="0">
        <dgm:presLayoutVars>
          <dgm:animLvl val="lvl"/>
          <dgm:resizeHandles val="exact"/>
        </dgm:presLayoutVars>
      </dgm:prSet>
      <dgm:spPr/>
    </dgm:pt>
    <dgm:pt modelId="{337ED7E1-9F1B-4C08-ACA7-90E32E8D96E7}" type="pres">
      <dgm:prSet presAssocID="{38B79380-9B01-4638-B926-101DDF1F184F}" presName="parentText" presStyleLbl="node1" presStyleIdx="0" presStyleCnt="2" custScaleY="122814">
        <dgm:presLayoutVars>
          <dgm:chMax val="0"/>
          <dgm:bulletEnabled val="1"/>
        </dgm:presLayoutVars>
      </dgm:prSet>
      <dgm:spPr/>
    </dgm:pt>
    <dgm:pt modelId="{641A4FD1-FEDE-495F-80F4-F7C3BF8545B4}" type="pres">
      <dgm:prSet presAssocID="{3EC4F12F-81F1-4185-829E-28514567F05C}" presName="spacer" presStyleCnt="0"/>
      <dgm:spPr/>
    </dgm:pt>
    <dgm:pt modelId="{7BDCCFE0-3A10-44E6-B067-2BC8FFC7E770}" type="pres">
      <dgm:prSet presAssocID="{9B438816-6E89-409B-AE25-C4F08CB3C998}" presName="parentText" presStyleLbl="node1" presStyleIdx="1" presStyleCnt="2" custScaleY="104112">
        <dgm:presLayoutVars>
          <dgm:chMax val="0"/>
          <dgm:bulletEnabled val="1"/>
        </dgm:presLayoutVars>
      </dgm:prSet>
      <dgm:spPr/>
    </dgm:pt>
    <dgm:pt modelId="{C63099CE-56F0-4229-966D-F122FAD83E11}" type="pres">
      <dgm:prSet presAssocID="{9B438816-6E89-409B-AE25-C4F08CB3C99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78A8D00-5454-4B8B-ACE2-0E5AFE65769D}" type="presOf" srcId="{7D4D9003-0650-4793-9D10-7B7B3E3620C6}" destId="{C63099CE-56F0-4229-966D-F122FAD83E11}" srcOrd="0" destOrd="0" presId="urn:microsoft.com/office/officeart/2005/8/layout/vList2"/>
    <dgm:cxn modelId="{37401C23-ADC0-43F9-93C1-99CF0C81A834}" srcId="{3C5F3D1D-614B-4B97-BD48-895D8DCA0AB3}" destId="{38B79380-9B01-4638-B926-101DDF1F184F}" srcOrd="0" destOrd="0" parTransId="{50100F85-AF73-4BFB-A10C-F0AC010788EF}" sibTransId="{3EC4F12F-81F1-4185-829E-28514567F05C}"/>
    <dgm:cxn modelId="{29AC4140-C622-400F-A155-B7C2995F55EE}" type="presOf" srcId="{38B79380-9B01-4638-B926-101DDF1F184F}" destId="{337ED7E1-9F1B-4C08-ACA7-90E32E8D96E7}" srcOrd="0" destOrd="0" presId="urn:microsoft.com/office/officeart/2005/8/layout/vList2"/>
    <dgm:cxn modelId="{FBA10D6C-DB7F-436C-8F81-BD33969DF409}" type="presOf" srcId="{A205D261-57F8-4225-AD26-1282941A7250}" destId="{C63099CE-56F0-4229-966D-F122FAD83E11}" srcOrd="0" destOrd="2" presId="urn:microsoft.com/office/officeart/2005/8/layout/vList2"/>
    <dgm:cxn modelId="{1E010173-AD33-45C7-912B-E8276C58CC91}" srcId="{9B438816-6E89-409B-AE25-C4F08CB3C998}" destId="{15FAA531-671D-4B3E-A66A-073AAC42DE88}" srcOrd="1" destOrd="0" parTransId="{897F85D0-1EAE-4E39-89FB-B79234067481}" sibTransId="{E3803F66-A1FE-4D81-B846-377388A13AE5}"/>
    <dgm:cxn modelId="{F54E4855-D8E9-4D34-A035-F84B65C46164}" srcId="{9B438816-6E89-409B-AE25-C4F08CB3C998}" destId="{92E22AE2-EBB9-414E-A216-DC3B1254F48C}" srcOrd="3" destOrd="0" parTransId="{FFC3D2C4-AA15-4B38-9809-7E7AD8CB49DD}" sibTransId="{C83499C3-E995-41A1-BB15-9B139B5366A2}"/>
    <dgm:cxn modelId="{C9311E9F-6E42-4EA9-B950-BA662BBDEDC2}" srcId="{9B438816-6E89-409B-AE25-C4F08CB3C998}" destId="{A205D261-57F8-4225-AD26-1282941A7250}" srcOrd="2" destOrd="0" parTransId="{59988B75-49B1-490D-8E22-8DE101B34F5A}" sibTransId="{4E09499F-95E9-4CDD-95FE-451BAA99F02D}"/>
    <dgm:cxn modelId="{6092F1A5-BDFD-424F-9FF2-4D90011DA323}" srcId="{9B438816-6E89-409B-AE25-C4F08CB3C998}" destId="{7D4D9003-0650-4793-9D10-7B7B3E3620C6}" srcOrd="0" destOrd="0" parTransId="{00983927-80DC-442C-8EA5-535432257F78}" sibTransId="{1E8A95A7-593D-4D59-B6EB-EE12A4E6EE5D}"/>
    <dgm:cxn modelId="{629927BB-794E-4853-B7F1-718AFB6460BB}" type="presOf" srcId="{92E22AE2-EBB9-414E-A216-DC3B1254F48C}" destId="{C63099CE-56F0-4229-966D-F122FAD83E11}" srcOrd="0" destOrd="3" presId="urn:microsoft.com/office/officeart/2005/8/layout/vList2"/>
    <dgm:cxn modelId="{F3E352C0-D702-403B-87ED-DD5EB11846CC}" type="presOf" srcId="{9B438816-6E89-409B-AE25-C4F08CB3C998}" destId="{7BDCCFE0-3A10-44E6-B067-2BC8FFC7E770}" srcOrd="0" destOrd="0" presId="urn:microsoft.com/office/officeart/2005/8/layout/vList2"/>
    <dgm:cxn modelId="{1FCC25DC-722E-4B42-9BBE-394AD8D24F2C}" srcId="{3C5F3D1D-614B-4B97-BD48-895D8DCA0AB3}" destId="{9B438816-6E89-409B-AE25-C4F08CB3C998}" srcOrd="1" destOrd="0" parTransId="{D88A08C6-088F-4A94-AF6A-DCF563E7377C}" sibTransId="{80EEBB9B-6421-4B0B-8E44-E79C3777AEB0}"/>
    <dgm:cxn modelId="{E0E7C8E2-1314-4FD2-BFF5-5EF521786D81}" type="presOf" srcId="{3C5F3D1D-614B-4B97-BD48-895D8DCA0AB3}" destId="{C098371B-B08F-4690-A8B2-5A3059510E5F}" srcOrd="0" destOrd="0" presId="urn:microsoft.com/office/officeart/2005/8/layout/vList2"/>
    <dgm:cxn modelId="{44767DED-83FC-420B-A110-84317094EC7D}" type="presOf" srcId="{15FAA531-671D-4B3E-A66A-073AAC42DE88}" destId="{C63099CE-56F0-4229-966D-F122FAD83E11}" srcOrd="0" destOrd="1" presId="urn:microsoft.com/office/officeart/2005/8/layout/vList2"/>
    <dgm:cxn modelId="{06A97863-E8C5-4B16-820B-D0A20350E3FE}" type="presParOf" srcId="{C098371B-B08F-4690-A8B2-5A3059510E5F}" destId="{337ED7E1-9F1B-4C08-ACA7-90E32E8D96E7}" srcOrd="0" destOrd="0" presId="urn:microsoft.com/office/officeart/2005/8/layout/vList2"/>
    <dgm:cxn modelId="{392D2150-1E1C-4027-98E9-B6E5C068FAF5}" type="presParOf" srcId="{C098371B-B08F-4690-A8B2-5A3059510E5F}" destId="{641A4FD1-FEDE-495F-80F4-F7C3BF8545B4}" srcOrd="1" destOrd="0" presId="urn:microsoft.com/office/officeart/2005/8/layout/vList2"/>
    <dgm:cxn modelId="{3821CE24-C349-418D-94D8-61D3F1837C66}" type="presParOf" srcId="{C098371B-B08F-4690-A8B2-5A3059510E5F}" destId="{7BDCCFE0-3A10-44E6-B067-2BC8FFC7E770}" srcOrd="2" destOrd="0" presId="urn:microsoft.com/office/officeart/2005/8/layout/vList2"/>
    <dgm:cxn modelId="{19DFBD71-7967-4700-BFF2-BD8DA6F6E2DE}" type="presParOf" srcId="{C098371B-B08F-4690-A8B2-5A3059510E5F}" destId="{C63099CE-56F0-4229-966D-F122FAD83E1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4FF63C-86F7-43C6-9D3C-E57B5BC9B7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422F7A-7A47-4D03-9ABA-F14B92CC113F}">
      <dgm:prSet custT="1"/>
      <dgm:spPr/>
      <dgm:t>
        <a:bodyPr/>
        <a:lstStyle/>
        <a:p>
          <a:r>
            <a:rPr lang="de-DE" sz="1800" dirty="0"/>
            <a:t>Die Theorie vermittelt die Grundlagen</a:t>
          </a:r>
          <a:endParaRPr lang="en-US" sz="1800" dirty="0"/>
        </a:p>
      </dgm:t>
    </dgm:pt>
    <dgm:pt modelId="{7504B1A9-2D26-41D8-836D-4E0205C934C9}" type="parTrans" cxnId="{0CDE0261-3D6A-42D3-AEDC-7502AACA35E1}">
      <dgm:prSet/>
      <dgm:spPr/>
      <dgm:t>
        <a:bodyPr/>
        <a:lstStyle/>
        <a:p>
          <a:endParaRPr lang="en-US"/>
        </a:p>
      </dgm:t>
    </dgm:pt>
    <dgm:pt modelId="{8C4881A3-9121-439D-8FA8-BCB654C926B5}" type="sibTrans" cxnId="{0CDE0261-3D6A-42D3-AEDC-7502AACA35E1}">
      <dgm:prSet/>
      <dgm:spPr/>
      <dgm:t>
        <a:bodyPr/>
        <a:lstStyle/>
        <a:p>
          <a:endParaRPr lang="en-US"/>
        </a:p>
      </dgm:t>
    </dgm:pt>
    <dgm:pt modelId="{11F25216-ABF8-4B1A-A037-27174D823AEA}">
      <dgm:prSet custT="1"/>
      <dgm:spPr/>
      <dgm:t>
        <a:bodyPr/>
        <a:lstStyle/>
        <a:p>
          <a:r>
            <a:rPr lang="de-DE" sz="1800" dirty="0"/>
            <a:t>Wir versuchen mit der Theorie zusammenzuarbeiten</a:t>
          </a:r>
          <a:endParaRPr lang="en-US" sz="1800" dirty="0"/>
        </a:p>
      </dgm:t>
    </dgm:pt>
    <dgm:pt modelId="{B47D9363-B114-48F8-815B-0044A68794B9}" type="parTrans" cxnId="{D81C9E9A-3A61-4F92-8FDE-BD9DC630AD02}">
      <dgm:prSet/>
      <dgm:spPr/>
      <dgm:t>
        <a:bodyPr/>
        <a:lstStyle/>
        <a:p>
          <a:endParaRPr lang="en-US"/>
        </a:p>
      </dgm:t>
    </dgm:pt>
    <dgm:pt modelId="{DB8B7A21-3DB6-4286-A913-7CEF0FE672BD}" type="sibTrans" cxnId="{D81C9E9A-3A61-4F92-8FDE-BD9DC630AD02}">
      <dgm:prSet/>
      <dgm:spPr/>
      <dgm:t>
        <a:bodyPr/>
        <a:lstStyle/>
        <a:p>
          <a:endParaRPr lang="en-US"/>
        </a:p>
      </dgm:t>
    </dgm:pt>
    <dgm:pt modelId="{BD836658-2E00-4076-A07F-1504E1BC11B6}">
      <dgm:prSet custT="1"/>
      <dgm:spPr/>
      <dgm:t>
        <a:bodyPr/>
        <a:lstStyle/>
        <a:p>
          <a:r>
            <a:rPr lang="de-DE" sz="1800" dirty="0"/>
            <a:t>Viel Kommunikation und Zusammenarbeit kann das aber verbessern</a:t>
          </a:r>
          <a:endParaRPr lang="en-US" sz="1800" dirty="0"/>
        </a:p>
      </dgm:t>
    </dgm:pt>
    <dgm:pt modelId="{5D6EAF41-A38E-44C9-8FD0-EA123E5F554E}" type="parTrans" cxnId="{43308F68-67D1-4F2C-A771-5E53B84E6E12}">
      <dgm:prSet/>
      <dgm:spPr/>
      <dgm:t>
        <a:bodyPr/>
        <a:lstStyle/>
        <a:p>
          <a:endParaRPr lang="en-US"/>
        </a:p>
      </dgm:t>
    </dgm:pt>
    <dgm:pt modelId="{B8247E9E-2BB8-49D1-AFD7-36628A49321F}" type="sibTrans" cxnId="{43308F68-67D1-4F2C-A771-5E53B84E6E12}">
      <dgm:prSet/>
      <dgm:spPr/>
      <dgm:t>
        <a:bodyPr/>
        <a:lstStyle/>
        <a:p>
          <a:endParaRPr lang="en-US"/>
        </a:p>
      </dgm:t>
    </dgm:pt>
    <dgm:pt modelId="{90C326FE-6209-4EEE-BBE3-F9E0798E1430}">
      <dgm:prSet custT="1"/>
      <dgm:spPr/>
      <dgm:t>
        <a:bodyPr/>
        <a:lstStyle/>
        <a:p>
          <a:r>
            <a:rPr lang="de-DE" sz="1800" dirty="0"/>
            <a:t>Vielleicht währen kleinere Module (dazu später mehr) eine Möglichkeit noch flexibler zu sein.</a:t>
          </a:r>
          <a:endParaRPr lang="en-US" sz="1800" dirty="0"/>
        </a:p>
      </dgm:t>
    </dgm:pt>
    <dgm:pt modelId="{EE28EFD5-21A5-4D7D-90B1-8A978E10242F}" type="parTrans" cxnId="{4C8D7CEB-2B83-4090-AD33-DA55F734F140}">
      <dgm:prSet/>
      <dgm:spPr/>
      <dgm:t>
        <a:bodyPr/>
        <a:lstStyle/>
        <a:p>
          <a:endParaRPr lang="en-US"/>
        </a:p>
      </dgm:t>
    </dgm:pt>
    <dgm:pt modelId="{83C9536B-129A-41DB-AE7E-B7E997BA3745}" type="sibTrans" cxnId="{4C8D7CEB-2B83-4090-AD33-DA55F734F140}">
      <dgm:prSet/>
      <dgm:spPr/>
      <dgm:t>
        <a:bodyPr/>
        <a:lstStyle/>
        <a:p>
          <a:endParaRPr lang="en-US"/>
        </a:p>
      </dgm:t>
    </dgm:pt>
    <dgm:pt modelId="{992C4094-C3EC-4886-AB74-DFA22324FF91}" type="pres">
      <dgm:prSet presAssocID="{D74FF63C-86F7-43C6-9D3C-E57B5BC9B723}" presName="linear" presStyleCnt="0">
        <dgm:presLayoutVars>
          <dgm:animLvl val="lvl"/>
          <dgm:resizeHandles val="exact"/>
        </dgm:presLayoutVars>
      </dgm:prSet>
      <dgm:spPr/>
    </dgm:pt>
    <dgm:pt modelId="{F2B36907-16FB-4DA3-8C3A-94AF0C282D18}" type="pres">
      <dgm:prSet presAssocID="{B9422F7A-7A47-4D03-9ABA-F14B92CC113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CF40D8-3A9C-47E9-9129-17DE8AAD5272}" type="pres">
      <dgm:prSet presAssocID="{8C4881A3-9121-439D-8FA8-BCB654C926B5}" presName="spacer" presStyleCnt="0"/>
      <dgm:spPr/>
    </dgm:pt>
    <dgm:pt modelId="{40789EE5-A096-4B9C-9F43-6478AC9BB9BB}" type="pres">
      <dgm:prSet presAssocID="{11F25216-ABF8-4B1A-A037-27174D823AE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B9C2C5C-F3E6-4F88-A0DE-39E94C9EF6C9}" type="pres">
      <dgm:prSet presAssocID="{DB8B7A21-3DB6-4286-A913-7CEF0FE672BD}" presName="spacer" presStyleCnt="0"/>
      <dgm:spPr/>
    </dgm:pt>
    <dgm:pt modelId="{ED87B662-D6A6-408B-80B0-CA3BEC9B89AB}" type="pres">
      <dgm:prSet presAssocID="{BD836658-2E00-4076-A07F-1504E1BC11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79DAF59-B263-4786-81AB-1E62F64DC43B}" type="pres">
      <dgm:prSet presAssocID="{B8247E9E-2BB8-49D1-AFD7-36628A49321F}" presName="spacer" presStyleCnt="0"/>
      <dgm:spPr/>
    </dgm:pt>
    <dgm:pt modelId="{46E2B737-59EF-4DBD-AE8C-02376DDEDD87}" type="pres">
      <dgm:prSet presAssocID="{90C326FE-6209-4EEE-BBE3-F9E0798E14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BE56523-50F1-4F85-9891-755010244A98}" type="presOf" srcId="{B9422F7A-7A47-4D03-9ABA-F14B92CC113F}" destId="{F2B36907-16FB-4DA3-8C3A-94AF0C282D18}" srcOrd="0" destOrd="0" presId="urn:microsoft.com/office/officeart/2005/8/layout/vList2"/>
    <dgm:cxn modelId="{9319FF3B-943B-47BD-ACD6-EFE1206F967B}" type="presOf" srcId="{11F25216-ABF8-4B1A-A037-27174D823AEA}" destId="{40789EE5-A096-4B9C-9F43-6478AC9BB9BB}" srcOrd="0" destOrd="0" presId="urn:microsoft.com/office/officeart/2005/8/layout/vList2"/>
    <dgm:cxn modelId="{115F155C-C5E6-4E27-A494-9911B9A09B72}" type="presOf" srcId="{D74FF63C-86F7-43C6-9D3C-E57B5BC9B723}" destId="{992C4094-C3EC-4886-AB74-DFA22324FF91}" srcOrd="0" destOrd="0" presId="urn:microsoft.com/office/officeart/2005/8/layout/vList2"/>
    <dgm:cxn modelId="{0CDE0261-3D6A-42D3-AEDC-7502AACA35E1}" srcId="{D74FF63C-86F7-43C6-9D3C-E57B5BC9B723}" destId="{B9422F7A-7A47-4D03-9ABA-F14B92CC113F}" srcOrd="0" destOrd="0" parTransId="{7504B1A9-2D26-41D8-836D-4E0205C934C9}" sibTransId="{8C4881A3-9121-439D-8FA8-BCB654C926B5}"/>
    <dgm:cxn modelId="{43308F68-67D1-4F2C-A771-5E53B84E6E12}" srcId="{D74FF63C-86F7-43C6-9D3C-E57B5BC9B723}" destId="{BD836658-2E00-4076-A07F-1504E1BC11B6}" srcOrd="2" destOrd="0" parTransId="{5D6EAF41-A38E-44C9-8FD0-EA123E5F554E}" sibTransId="{B8247E9E-2BB8-49D1-AFD7-36628A49321F}"/>
    <dgm:cxn modelId="{D81C9E9A-3A61-4F92-8FDE-BD9DC630AD02}" srcId="{D74FF63C-86F7-43C6-9D3C-E57B5BC9B723}" destId="{11F25216-ABF8-4B1A-A037-27174D823AEA}" srcOrd="1" destOrd="0" parTransId="{B47D9363-B114-48F8-815B-0044A68794B9}" sibTransId="{DB8B7A21-3DB6-4286-A913-7CEF0FE672BD}"/>
    <dgm:cxn modelId="{BCBC8BA1-0FB3-4513-8C58-DBA9B3E4B212}" type="presOf" srcId="{90C326FE-6209-4EEE-BBE3-F9E0798E1430}" destId="{46E2B737-59EF-4DBD-AE8C-02376DDEDD87}" srcOrd="0" destOrd="0" presId="urn:microsoft.com/office/officeart/2005/8/layout/vList2"/>
    <dgm:cxn modelId="{7E8E29AD-8331-492A-BD72-77FC0F774717}" type="presOf" srcId="{BD836658-2E00-4076-A07F-1504E1BC11B6}" destId="{ED87B662-D6A6-408B-80B0-CA3BEC9B89AB}" srcOrd="0" destOrd="0" presId="urn:microsoft.com/office/officeart/2005/8/layout/vList2"/>
    <dgm:cxn modelId="{4C8D7CEB-2B83-4090-AD33-DA55F734F140}" srcId="{D74FF63C-86F7-43C6-9D3C-E57B5BC9B723}" destId="{90C326FE-6209-4EEE-BBE3-F9E0798E1430}" srcOrd="3" destOrd="0" parTransId="{EE28EFD5-21A5-4D7D-90B1-8A978E10242F}" sibTransId="{83C9536B-129A-41DB-AE7E-B7E997BA3745}"/>
    <dgm:cxn modelId="{860C8233-5567-4824-B9B7-4F8867D92179}" type="presParOf" srcId="{992C4094-C3EC-4886-AB74-DFA22324FF91}" destId="{F2B36907-16FB-4DA3-8C3A-94AF0C282D18}" srcOrd="0" destOrd="0" presId="urn:microsoft.com/office/officeart/2005/8/layout/vList2"/>
    <dgm:cxn modelId="{AA6B95E9-3C59-44BF-AE06-2063111715BD}" type="presParOf" srcId="{992C4094-C3EC-4886-AB74-DFA22324FF91}" destId="{3FCF40D8-3A9C-47E9-9129-17DE8AAD5272}" srcOrd="1" destOrd="0" presId="urn:microsoft.com/office/officeart/2005/8/layout/vList2"/>
    <dgm:cxn modelId="{BE66E4E1-0830-47FC-A00E-6FCB63BE3970}" type="presParOf" srcId="{992C4094-C3EC-4886-AB74-DFA22324FF91}" destId="{40789EE5-A096-4B9C-9F43-6478AC9BB9BB}" srcOrd="2" destOrd="0" presId="urn:microsoft.com/office/officeart/2005/8/layout/vList2"/>
    <dgm:cxn modelId="{3ABEA482-0F6B-464F-A353-BD8F89547CEB}" type="presParOf" srcId="{992C4094-C3EC-4886-AB74-DFA22324FF91}" destId="{AB9C2C5C-F3E6-4F88-A0DE-39E94C9EF6C9}" srcOrd="3" destOrd="0" presId="urn:microsoft.com/office/officeart/2005/8/layout/vList2"/>
    <dgm:cxn modelId="{0CBAB9F5-AFEC-4495-B912-2EC0909DD9B9}" type="presParOf" srcId="{992C4094-C3EC-4886-AB74-DFA22324FF91}" destId="{ED87B662-D6A6-408B-80B0-CA3BEC9B89AB}" srcOrd="4" destOrd="0" presId="urn:microsoft.com/office/officeart/2005/8/layout/vList2"/>
    <dgm:cxn modelId="{3F788960-27BC-4B85-9731-576898BFE942}" type="presParOf" srcId="{992C4094-C3EC-4886-AB74-DFA22324FF91}" destId="{379DAF59-B263-4786-81AB-1E62F64DC43B}" srcOrd="5" destOrd="0" presId="urn:microsoft.com/office/officeart/2005/8/layout/vList2"/>
    <dgm:cxn modelId="{9C950B3B-4B65-4966-B2B6-C86D724A2F97}" type="presParOf" srcId="{992C4094-C3EC-4886-AB74-DFA22324FF91}" destId="{46E2B737-59EF-4DBD-AE8C-02376DDEDD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E4BC6C-767C-44BE-8866-A45971C342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898557-9EC5-4A44-9019-C3ABA3026A1A}">
      <dgm:prSet/>
      <dgm:spPr/>
      <dgm:t>
        <a:bodyPr/>
        <a:lstStyle/>
        <a:p>
          <a:r>
            <a:rPr lang="de-DE"/>
            <a:t>Jeder Standort hat über die Jahre, viele Übungen zu den Vorgaben im Lehrplan entwickelt</a:t>
          </a:r>
          <a:endParaRPr lang="en-US"/>
        </a:p>
      </dgm:t>
    </dgm:pt>
    <dgm:pt modelId="{0D34BCCC-5347-4777-8724-DF61B464F7A5}" type="parTrans" cxnId="{6DE08F23-3597-481D-9DB4-FD1566F0CE77}">
      <dgm:prSet/>
      <dgm:spPr/>
      <dgm:t>
        <a:bodyPr/>
        <a:lstStyle/>
        <a:p>
          <a:endParaRPr lang="en-US"/>
        </a:p>
      </dgm:t>
    </dgm:pt>
    <dgm:pt modelId="{91C27496-F9DC-403F-9EE1-36A2DFFF2CC1}" type="sibTrans" cxnId="{6DE08F23-3597-481D-9DB4-FD1566F0CE77}">
      <dgm:prSet/>
      <dgm:spPr/>
      <dgm:t>
        <a:bodyPr/>
        <a:lstStyle/>
        <a:p>
          <a:endParaRPr lang="en-US"/>
        </a:p>
      </dgm:t>
    </dgm:pt>
    <dgm:pt modelId="{50280223-04C7-4D86-A9C2-C63DD6058856}">
      <dgm:prSet/>
      <dgm:spPr/>
      <dgm:t>
        <a:bodyPr/>
        <a:lstStyle/>
        <a:p>
          <a:r>
            <a:rPr lang="de-DE"/>
            <a:t>An jedem Standort gibt es sogenannte Leuchttürme, die immer wieder neues entwickeln</a:t>
          </a:r>
          <a:endParaRPr lang="en-US"/>
        </a:p>
      </dgm:t>
    </dgm:pt>
    <dgm:pt modelId="{1CD63F91-9AA0-4084-94C4-C02F0470FE89}" type="parTrans" cxnId="{65142766-99BE-4D9C-BECC-2C04AECF910E}">
      <dgm:prSet/>
      <dgm:spPr/>
      <dgm:t>
        <a:bodyPr/>
        <a:lstStyle/>
        <a:p>
          <a:endParaRPr lang="en-US"/>
        </a:p>
      </dgm:t>
    </dgm:pt>
    <dgm:pt modelId="{5393FEF7-67D6-4BA4-8DF8-0522DA6382A3}" type="sibTrans" cxnId="{65142766-99BE-4D9C-BECC-2C04AECF910E}">
      <dgm:prSet/>
      <dgm:spPr/>
      <dgm:t>
        <a:bodyPr/>
        <a:lstStyle/>
        <a:p>
          <a:endParaRPr lang="en-US"/>
        </a:p>
      </dgm:t>
    </dgm:pt>
    <dgm:pt modelId="{4CFE2876-A113-4197-BA34-0D0732B7DC79}">
      <dgm:prSet/>
      <dgm:spPr/>
      <dgm:t>
        <a:bodyPr/>
        <a:lstStyle/>
        <a:p>
          <a:r>
            <a:rPr lang="de-DE"/>
            <a:t>Oft benötigt man aber einfach mal wieder einen frischen Wind oder Inspiration</a:t>
          </a:r>
          <a:endParaRPr lang="en-US"/>
        </a:p>
      </dgm:t>
    </dgm:pt>
    <dgm:pt modelId="{3DDA0F8A-0A72-46E8-B365-1FCC48EA5EB9}" type="parTrans" cxnId="{25F01CDB-2342-4DC9-AC8E-BF94E9B0D411}">
      <dgm:prSet/>
      <dgm:spPr/>
      <dgm:t>
        <a:bodyPr/>
        <a:lstStyle/>
        <a:p>
          <a:endParaRPr lang="en-US"/>
        </a:p>
      </dgm:t>
    </dgm:pt>
    <dgm:pt modelId="{5307941F-7E90-4CEF-84D7-5DB63EBFDFFF}" type="sibTrans" cxnId="{25F01CDB-2342-4DC9-AC8E-BF94E9B0D411}">
      <dgm:prSet/>
      <dgm:spPr/>
      <dgm:t>
        <a:bodyPr/>
        <a:lstStyle/>
        <a:p>
          <a:endParaRPr lang="en-US"/>
        </a:p>
      </dgm:t>
    </dgm:pt>
    <dgm:pt modelId="{19B10F31-E2CC-444B-AE8F-48802F449651}">
      <dgm:prSet/>
      <dgm:spPr/>
      <dgm:t>
        <a:bodyPr/>
        <a:lstStyle/>
        <a:p>
          <a:r>
            <a:rPr lang="de-DE" dirty="0"/>
            <a:t>Hier sind alle Standorte eingeladen, dass wir unsere Werkstätten noch enger vernetzten und uns auch über Übungen und Umsetzungen unterhalten.</a:t>
          </a:r>
          <a:endParaRPr lang="en-US" dirty="0"/>
        </a:p>
      </dgm:t>
    </dgm:pt>
    <dgm:pt modelId="{9569983D-AA75-46F7-8BCF-38696868C3A4}" type="parTrans" cxnId="{6ABD1937-499F-4FA1-BC75-46D8E5B69766}">
      <dgm:prSet/>
      <dgm:spPr/>
      <dgm:t>
        <a:bodyPr/>
        <a:lstStyle/>
        <a:p>
          <a:endParaRPr lang="en-US"/>
        </a:p>
      </dgm:t>
    </dgm:pt>
    <dgm:pt modelId="{C2956115-547C-477E-953D-5507574753AE}" type="sibTrans" cxnId="{6ABD1937-499F-4FA1-BC75-46D8E5B69766}">
      <dgm:prSet/>
      <dgm:spPr/>
      <dgm:t>
        <a:bodyPr/>
        <a:lstStyle/>
        <a:p>
          <a:endParaRPr lang="en-US"/>
        </a:p>
      </dgm:t>
    </dgm:pt>
    <dgm:pt modelId="{226A07A3-D5F7-4490-AB2A-53FF231B810F}" type="pres">
      <dgm:prSet presAssocID="{2EE4BC6C-767C-44BE-8866-A45971C34202}" presName="linear" presStyleCnt="0">
        <dgm:presLayoutVars>
          <dgm:animLvl val="lvl"/>
          <dgm:resizeHandles val="exact"/>
        </dgm:presLayoutVars>
      </dgm:prSet>
      <dgm:spPr/>
    </dgm:pt>
    <dgm:pt modelId="{DB4D59AB-8512-4B94-91AC-79C679C9C7D8}" type="pres">
      <dgm:prSet presAssocID="{6B898557-9EC5-4A44-9019-C3ABA3026A1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B0BB877-9083-4FF1-BC54-314DEEC45665}" type="pres">
      <dgm:prSet presAssocID="{91C27496-F9DC-403F-9EE1-36A2DFFF2CC1}" presName="spacer" presStyleCnt="0"/>
      <dgm:spPr/>
    </dgm:pt>
    <dgm:pt modelId="{D7674830-D15E-41E0-AE00-614565C777AB}" type="pres">
      <dgm:prSet presAssocID="{50280223-04C7-4D86-A9C2-C63DD605885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7333D6-1A4A-493A-9511-D04C2799AD9A}" type="pres">
      <dgm:prSet presAssocID="{5393FEF7-67D6-4BA4-8DF8-0522DA6382A3}" presName="spacer" presStyleCnt="0"/>
      <dgm:spPr/>
    </dgm:pt>
    <dgm:pt modelId="{98EBD539-E919-453C-9E39-3515415B8317}" type="pres">
      <dgm:prSet presAssocID="{4CFE2876-A113-4197-BA34-0D0732B7DC7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E7742E5-ECAD-46FD-9371-0281D69B44A4}" type="pres">
      <dgm:prSet presAssocID="{5307941F-7E90-4CEF-84D7-5DB63EBFDFFF}" presName="spacer" presStyleCnt="0"/>
      <dgm:spPr/>
    </dgm:pt>
    <dgm:pt modelId="{166E3B06-1201-4E8C-9D02-F7F8BA1AB14A}" type="pres">
      <dgm:prSet presAssocID="{19B10F31-E2CC-444B-AE8F-48802F44965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DE08F23-3597-481D-9DB4-FD1566F0CE77}" srcId="{2EE4BC6C-767C-44BE-8866-A45971C34202}" destId="{6B898557-9EC5-4A44-9019-C3ABA3026A1A}" srcOrd="0" destOrd="0" parTransId="{0D34BCCC-5347-4777-8724-DF61B464F7A5}" sibTransId="{91C27496-F9DC-403F-9EE1-36A2DFFF2CC1}"/>
    <dgm:cxn modelId="{6ABD1937-499F-4FA1-BC75-46D8E5B69766}" srcId="{2EE4BC6C-767C-44BE-8866-A45971C34202}" destId="{19B10F31-E2CC-444B-AE8F-48802F449651}" srcOrd="3" destOrd="0" parTransId="{9569983D-AA75-46F7-8BCF-38696868C3A4}" sibTransId="{C2956115-547C-477E-953D-5507574753AE}"/>
    <dgm:cxn modelId="{7841B83A-CA1F-4ACA-A72C-2B815BEADE32}" type="presOf" srcId="{6B898557-9EC5-4A44-9019-C3ABA3026A1A}" destId="{DB4D59AB-8512-4B94-91AC-79C679C9C7D8}" srcOrd="0" destOrd="0" presId="urn:microsoft.com/office/officeart/2005/8/layout/vList2"/>
    <dgm:cxn modelId="{65142766-99BE-4D9C-BECC-2C04AECF910E}" srcId="{2EE4BC6C-767C-44BE-8866-A45971C34202}" destId="{50280223-04C7-4D86-A9C2-C63DD6058856}" srcOrd="1" destOrd="0" parTransId="{1CD63F91-9AA0-4084-94C4-C02F0470FE89}" sibTransId="{5393FEF7-67D6-4BA4-8DF8-0522DA6382A3}"/>
    <dgm:cxn modelId="{2B4F7767-7E4E-4199-A1C3-B74AC04543A8}" type="presOf" srcId="{19B10F31-E2CC-444B-AE8F-48802F449651}" destId="{166E3B06-1201-4E8C-9D02-F7F8BA1AB14A}" srcOrd="0" destOrd="0" presId="urn:microsoft.com/office/officeart/2005/8/layout/vList2"/>
    <dgm:cxn modelId="{D61AF758-7C47-4FA4-A5C2-BE3533014D8A}" type="presOf" srcId="{50280223-04C7-4D86-A9C2-C63DD6058856}" destId="{D7674830-D15E-41E0-AE00-614565C777AB}" srcOrd="0" destOrd="0" presId="urn:microsoft.com/office/officeart/2005/8/layout/vList2"/>
    <dgm:cxn modelId="{77BBB4A9-0CBF-4BB9-949A-7C1A43A27385}" type="presOf" srcId="{4CFE2876-A113-4197-BA34-0D0732B7DC79}" destId="{98EBD539-E919-453C-9E39-3515415B8317}" srcOrd="0" destOrd="0" presId="urn:microsoft.com/office/officeart/2005/8/layout/vList2"/>
    <dgm:cxn modelId="{25F01CDB-2342-4DC9-AC8E-BF94E9B0D411}" srcId="{2EE4BC6C-767C-44BE-8866-A45971C34202}" destId="{4CFE2876-A113-4197-BA34-0D0732B7DC79}" srcOrd="2" destOrd="0" parTransId="{3DDA0F8A-0A72-46E8-B365-1FCC48EA5EB9}" sibTransId="{5307941F-7E90-4CEF-84D7-5DB63EBFDFFF}"/>
    <dgm:cxn modelId="{38C368F0-BC58-4CBD-9FBD-B3243F446198}" type="presOf" srcId="{2EE4BC6C-767C-44BE-8866-A45971C34202}" destId="{226A07A3-D5F7-4490-AB2A-53FF231B810F}" srcOrd="0" destOrd="0" presId="urn:microsoft.com/office/officeart/2005/8/layout/vList2"/>
    <dgm:cxn modelId="{10E0627D-5424-432D-A311-63EE7C4C49B6}" type="presParOf" srcId="{226A07A3-D5F7-4490-AB2A-53FF231B810F}" destId="{DB4D59AB-8512-4B94-91AC-79C679C9C7D8}" srcOrd="0" destOrd="0" presId="urn:microsoft.com/office/officeart/2005/8/layout/vList2"/>
    <dgm:cxn modelId="{D9878F13-106B-49B9-978F-5296E2B49BBD}" type="presParOf" srcId="{226A07A3-D5F7-4490-AB2A-53FF231B810F}" destId="{7B0BB877-9083-4FF1-BC54-314DEEC45665}" srcOrd="1" destOrd="0" presId="urn:microsoft.com/office/officeart/2005/8/layout/vList2"/>
    <dgm:cxn modelId="{0B401838-9925-49FC-BE66-0401C52CA6E4}" type="presParOf" srcId="{226A07A3-D5F7-4490-AB2A-53FF231B810F}" destId="{D7674830-D15E-41E0-AE00-614565C777AB}" srcOrd="2" destOrd="0" presId="urn:microsoft.com/office/officeart/2005/8/layout/vList2"/>
    <dgm:cxn modelId="{EE5E9303-9CC3-43B0-A8E1-E5DD89D44AE3}" type="presParOf" srcId="{226A07A3-D5F7-4490-AB2A-53FF231B810F}" destId="{647333D6-1A4A-493A-9511-D04C2799AD9A}" srcOrd="3" destOrd="0" presId="urn:microsoft.com/office/officeart/2005/8/layout/vList2"/>
    <dgm:cxn modelId="{E43D9D34-76FB-4F53-A90F-1541DFF13551}" type="presParOf" srcId="{226A07A3-D5F7-4490-AB2A-53FF231B810F}" destId="{98EBD539-E919-453C-9E39-3515415B8317}" srcOrd="4" destOrd="0" presId="urn:microsoft.com/office/officeart/2005/8/layout/vList2"/>
    <dgm:cxn modelId="{8EDE3EBA-AD10-4847-BF15-4300AD41139F}" type="presParOf" srcId="{226A07A3-D5F7-4490-AB2A-53FF231B810F}" destId="{1E7742E5-ECAD-46FD-9371-0281D69B44A4}" srcOrd="5" destOrd="0" presId="urn:microsoft.com/office/officeart/2005/8/layout/vList2"/>
    <dgm:cxn modelId="{3E994285-7260-4BBF-A275-64D1ECF82CE4}" type="presParOf" srcId="{226A07A3-D5F7-4490-AB2A-53FF231B810F}" destId="{166E3B06-1201-4E8C-9D02-F7F8BA1AB1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38CF9-2F31-44F6-AA36-7DFBA024CD28}">
      <dsp:nvSpPr>
        <dsp:cNvPr id="0" name=""/>
        <dsp:cNvSpPr/>
      </dsp:nvSpPr>
      <dsp:spPr>
        <a:xfrm>
          <a:off x="0" y="399531"/>
          <a:ext cx="737210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Wir sind bestrebt den Werkstätten-Lehrern die bestmögliche Ausstattung zur Verfügung zu stellen</a:t>
          </a:r>
          <a:endParaRPr lang="en-US" sz="1600" kern="1200"/>
        </a:p>
      </dsp:txBody>
      <dsp:txXfrm>
        <a:off x="31070" y="430601"/>
        <a:ext cx="7309969" cy="574340"/>
      </dsp:txXfrm>
    </dsp:sp>
    <dsp:sp modelId="{DAB28E37-5D03-4D8D-A001-E9E07F59FB23}">
      <dsp:nvSpPr>
        <dsp:cNvPr id="0" name=""/>
        <dsp:cNvSpPr/>
      </dsp:nvSpPr>
      <dsp:spPr>
        <a:xfrm>
          <a:off x="0" y="1082091"/>
          <a:ext cx="737210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Den Schülern den richtigen Umgang mit Bauteilen und Werkzeug vermitteln</a:t>
          </a:r>
          <a:endParaRPr lang="en-US" sz="1600" kern="1200" dirty="0"/>
        </a:p>
      </dsp:txBody>
      <dsp:txXfrm>
        <a:off x="31070" y="1113161"/>
        <a:ext cx="7309969" cy="574340"/>
      </dsp:txXfrm>
    </dsp:sp>
    <dsp:sp modelId="{8E4A7ECC-3B2F-40C6-B61E-7E0ECF3F50FF}">
      <dsp:nvSpPr>
        <dsp:cNvPr id="0" name=""/>
        <dsp:cNvSpPr/>
      </dsp:nvSpPr>
      <dsp:spPr>
        <a:xfrm>
          <a:off x="0" y="1764651"/>
          <a:ext cx="737210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Wir wollen, dass Schüler:innen eine Möglichkeit bekommen Elektronik durch das aufbauen und testen und ausprobieren, anders als in der Theorie erfahren können</a:t>
          </a:r>
          <a:endParaRPr lang="en-US" sz="1600" kern="1200" dirty="0"/>
        </a:p>
      </dsp:txBody>
      <dsp:txXfrm>
        <a:off x="31070" y="1795721"/>
        <a:ext cx="7309969" cy="574340"/>
      </dsp:txXfrm>
    </dsp:sp>
    <dsp:sp modelId="{8CAD43A3-8D48-4E9E-B27B-5BDD2F31131E}">
      <dsp:nvSpPr>
        <dsp:cNvPr id="0" name=""/>
        <dsp:cNvSpPr/>
      </dsp:nvSpPr>
      <dsp:spPr>
        <a:xfrm>
          <a:off x="0" y="2447211"/>
          <a:ext cx="737210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HTL-Techniker sollen nicht nur entwickeln sondern auch umsetzen können</a:t>
          </a:r>
          <a:endParaRPr lang="en-US" sz="1600" kern="1200"/>
        </a:p>
      </dsp:txBody>
      <dsp:txXfrm>
        <a:off x="31070" y="2478281"/>
        <a:ext cx="7309969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75368-5219-4EFF-9250-C0B79E427D8D}">
      <dsp:nvSpPr>
        <dsp:cNvPr id="0" name=""/>
        <dsp:cNvSpPr/>
      </dsp:nvSpPr>
      <dsp:spPr>
        <a:xfrm>
          <a:off x="0" y="750879"/>
          <a:ext cx="737210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Die HTL ist kein Selbstläufer mehr</a:t>
          </a:r>
          <a:endParaRPr lang="en-US" sz="1800" kern="1200" dirty="0"/>
        </a:p>
      </dsp:txBody>
      <dsp:txXfrm>
        <a:off x="21075" y="771954"/>
        <a:ext cx="7329959" cy="389580"/>
      </dsp:txXfrm>
    </dsp:sp>
    <dsp:sp modelId="{90D8FE93-5430-41BF-8B5F-1E043E1C07B1}">
      <dsp:nvSpPr>
        <dsp:cNvPr id="0" name=""/>
        <dsp:cNvSpPr/>
      </dsp:nvSpPr>
      <dsp:spPr>
        <a:xfrm>
          <a:off x="0" y="1234449"/>
          <a:ext cx="737210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Wir müssen aktiver um Schüler:innen werben</a:t>
          </a:r>
          <a:endParaRPr lang="en-US" sz="1800" kern="1200"/>
        </a:p>
      </dsp:txBody>
      <dsp:txXfrm>
        <a:off x="21075" y="1255524"/>
        <a:ext cx="7329959" cy="389580"/>
      </dsp:txXfrm>
    </dsp:sp>
    <dsp:sp modelId="{579F772F-0897-4A79-8213-7C0D0B7D24DD}">
      <dsp:nvSpPr>
        <dsp:cNvPr id="0" name=""/>
        <dsp:cNvSpPr/>
      </dsp:nvSpPr>
      <dsp:spPr>
        <a:xfrm>
          <a:off x="0" y="1718019"/>
          <a:ext cx="737210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Nicht nur die allerbesten besuchen die HTL</a:t>
          </a:r>
          <a:endParaRPr lang="en-US" sz="1800" kern="1200" dirty="0"/>
        </a:p>
      </dsp:txBody>
      <dsp:txXfrm>
        <a:off x="21075" y="1739094"/>
        <a:ext cx="7329959" cy="389580"/>
      </dsp:txXfrm>
    </dsp:sp>
    <dsp:sp modelId="{500BC159-E11D-47C0-BA18-109674BF27DA}">
      <dsp:nvSpPr>
        <dsp:cNvPr id="0" name=""/>
        <dsp:cNvSpPr/>
      </dsp:nvSpPr>
      <dsp:spPr>
        <a:xfrm>
          <a:off x="0" y="2201589"/>
          <a:ext cx="737210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Jugendliche haben keine Möglichkeiten mehr sich Handwerklich zu betätigen </a:t>
          </a:r>
          <a:endParaRPr lang="en-US" sz="1800" kern="1200"/>
        </a:p>
      </dsp:txBody>
      <dsp:txXfrm>
        <a:off x="21075" y="2222664"/>
        <a:ext cx="7329959" cy="389580"/>
      </dsp:txXfrm>
    </dsp:sp>
    <dsp:sp modelId="{BC448827-E6F7-4D1A-82CA-12453F93D96A}">
      <dsp:nvSpPr>
        <dsp:cNvPr id="0" name=""/>
        <dsp:cNvSpPr/>
      </dsp:nvSpPr>
      <dsp:spPr>
        <a:xfrm>
          <a:off x="0" y="2685159"/>
          <a:ext cx="737210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Es wird zu Hause nicht </a:t>
          </a:r>
          <a:r>
            <a:rPr lang="de-DE" sz="1800" kern="1200"/>
            <a:t>mehr gebastelt </a:t>
          </a:r>
          <a:r>
            <a:rPr lang="de-DE" sz="1800" kern="1200" dirty="0"/>
            <a:t>oder repariert</a:t>
          </a:r>
          <a:endParaRPr lang="en-US" sz="1800" kern="1200" dirty="0"/>
        </a:p>
      </dsp:txBody>
      <dsp:txXfrm>
        <a:off x="21075" y="2706234"/>
        <a:ext cx="7329959" cy="389580"/>
      </dsp:txXfrm>
    </dsp:sp>
    <dsp:sp modelId="{01E05449-1C04-4232-B980-4B70173062A6}">
      <dsp:nvSpPr>
        <dsp:cNvPr id="0" name=""/>
        <dsp:cNvSpPr/>
      </dsp:nvSpPr>
      <dsp:spPr>
        <a:xfrm>
          <a:off x="0" y="3168729"/>
          <a:ext cx="737210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Jugendliche verbringen viel Zeit am Handy</a:t>
          </a:r>
          <a:endParaRPr lang="en-US" sz="1800" kern="1200" dirty="0"/>
        </a:p>
      </dsp:txBody>
      <dsp:txXfrm>
        <a:off x="21075" y="3189804"/>
        <a:ext cx="7329959" cy="389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A275D-D23D-4F67-9018-100F008AEDE3}">
      <dsp:nvSpPr>
        <dsp:cNvPr id="0" name=""/>
        <dsp:cNvSpPr/>
      </dsp:nvSpPr>
      <dsp:spPr>
        <a:xfrm>
          <a:off x="0" y="259126"/>
          <a:ext cx="7372109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Neben den vielen Werbemaßnahmen sind für uns, die Schüler:innen selbst die beste Werbung.</a:t>
          </a:r>
          <a:endParaRPr lang="en-US" sz="1800" kern="1200" dirty="0"/>
        </a:p>
      </dsp:txBody>
      <dsp:txXfrm>
        <a:off x="63112" y="322238"/>
        <a:ext cx="7245885" cy="1166626"/>
      </dsp:txXfrm>
    </dsp:sp>
    <dsp:sp modelId="{81C6DA5F-CE82-4856-8B0F-965CEF884C93}">
      <dsp:nvSpPr>
        <dsp:cNvPr id="0" name=""/>
        <dsp:cNvSpPr/>
      </dsp:nvSpPr>
      <dsp:spPr>
        <a:xfrm>
          <a:off x="0" y="1739176"/>
          <a:ext cx="7372109" cy="872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Ein großer Teil unserer Schüler:innen kommen über Mundpropaganda von Freunden, Verwandten oder Bekannte zu uns</a:t>
          </a:r>
          <a:endParaRPr lang="en-US" sz="1800" kern="1200" dirty="0"/>
        </a:p>
      </dsp:txBody>
      <dsp:txXfrm>
        <a:off x="42616" y="1781792"/>
        <a:ext cx="7286877" cy="787752"/>
      </dsp:txXfrm>
    </dsp:sp>
    <dsp:sp modelId="{776CFD24-A966-47B3-A7FC-D622E6B529E0}">
      <dsp:nvSpPr>
        <dsp:cNvPr id="0" name=""/>
        <dsp:cNvSpPr/>
      </dsp:nvSpPr>
      <dsp:spPr>
        <a:xfrm>
          <a:off x="0" y="2799361"/>
          <a:ext cx="7372109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Diese Schüler:innen besuchen uns am Tag der offenen Türe</a:t>
          </a:r>
          <a:br>
            <a:rPr lang="de-DE" sz="1800" kern="1200" dirty="0"/>
          </a:br>
          <a:r>
            <a:rPr lang="de-DE" sz="1800" kern="1200" dirty="0"/>
            <a:t>(Bericht in der TT: Aussage eines ehemaligen Schülers, jetzt Eltern am TdoT…. „Die HTL ist so cool geworden da würde ich auch gerne nochmal Schule gehen)</a:t>
          </a:r>
          <a:endParaRPr lang="en-US" sz="1800" kern="1200" dirty="0"/>
        </a:p>
      </dsp:txBody>
      <dsp:txXfrm>
        <a:off x="63112" y="2862473"/>
        <a:ext cx="7245885" cy="1166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ED7E1-9F1B-4C08-ACA7-90E32E8D96E7}">
      <dsp:nvSpPr>
        <dsp:cNvPr id="0" name=""/>
        <dsp:cNvSpPr/>
      </dsp:nvSpPr>
      <dsp:spPr>
        <a:xfrm>
          <a:off x="0" y="7956"/>
          <a:ext cx="7372109" cy="1057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Schüler:innen kommen motiviert zu uns weil sie auch handwerklich arbeiten wollen. </a:t>
          </a:r>
          <a:endParaRPr lang="en-US" sz="1800" kern="1200" dirty="0"/>
        </a:p>
      </dsp:txBody>
      <dsp:txXfrm>
        <a:off x="51627" y="59583"/>
        <a:ext cx="7268855" cy="954321"/>
      </dsp:txXfrm>
    </dsp:sp>
    <dsp:sp modelId="{7BDCCFE0-3A10-44E6-B067-2BC8FFC7E770}">
      <dsp:nvSpPr>
        <dsp:cNvPr id="0" name=""/>
        <dsp:cNvSpPr/>
      </dsp:nvSpPr>
      <dsp:spPr>
        <a:xfrm>
          <a:off x="0" y="1198012"/>
          <a:ext cx="7372109" cy="896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Wie können wir die Schüler:innen auch motiviert halten?</a:t>
          </a:r>
          <a:endParaRPr lang="en-US" sz="1800" kern="1200" dirty="0"/>
        </a:p>
      </dsp:txBody>
      <dsp:txXfrm>
        <a:off x="43765" y="1241777"/>
        <a:ext cx="7284579" cy="808999"/>
      </dsp:txXfrm>
    </dsp:sp>
    <dsp:sp modelId="{C63099CE-56F0-4229-966D-F122FAD83E11}">
      <dsp:nvSpPr>
        <dsp:cNvPr id="0" name=""/>
        <dsp:cNvSpPr/>
      </dsp:nvSpPr>
      <dsp:spPr>
        <a:xfrm>
          <a:off x="0" y="2094542"/>
          <a:ext cx="7372109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06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/>
            <a:t>Werkstatt sollte interessant bleiben vielleicht auch Spaß machen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noProof="0" dirty="0"/>
            <a:t>Grundschaltungen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/>
            <a:t>Übungen sollten wichtige Grundlagen vermitteln, dürfen aber auch „cool“  sein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/>
            <a:t>Erfolgserlebnisse sind wichtig</a:t>
          </a:r>
          <a:br>
            <a:rPr lang="de-DE" sz="1300" kern="1200" dirty="0"/>
          </a:br>
          <a:endParaRPr lang="de-DE" sz="1400" kern="1200" dirty="0"/>
        </a:p>
      </dsp:txBody>
      <dsp:txXfrm>
        <a:off x="0" y="2094542"/>
        <a:ext cx="7372109" cy="1142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36907-16FB-4DA3-8C3A-94AF0C282D18}">
      <dsp:nvSpPr>
        <dsp:cNvPr id="0" name=""/>
        <dsp:cNvSpPr/>
      </dsp:nvSpPr>
      <dsp:spPr>
        <a:xfrm>
          <a:off x="0" y="25748"/>
          <a:ext cx="6950475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Die Theorie vermittelt die Grundlagen</a:t>
          </a:r>
          <a:endParaRPr lang="en-US" sz="1800" kern="1200" dirty="0"/>
        </a:p>
      </dsp:txBody>
      <dsp:txXfrm>
        <a:off x="44778" y="70526"/>
        <a:ext cx="6860919" cy="827724"/>
      </dsp:txXfrm>
    </dsp:sp>
    <dsp:sp modelId="{40789EE5-A096-4B9C-9F43-6478AC9BB9BB}">
      <dsp:nvSpPr>
        <dsp:cNvPr id="0" name=""/>
        <dsp:cNvSpPr/>
      </dsp:nvSpPr>
      <dsp:spPr>
        <a:xfrm>
          <a:off x="0" y="1084148"/>
          <a:ext cx="6950475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Wir versuchen mit der Theorie zusammenzuarbeiten</a:t>
          </a:r>
          <a:endParaRPr lang="en-US" sz="1800" kern="1200" dirty="0"/>
        </a:p>
      </dsp:txBody>
      <dsp:txXfrm>
        <a:off x="44778" y="1128926"/>
        <a:ext cx="6860919" cy="827724"/>
      </dsp:txXfrm>
    </dsp:sp>
    <dsp:sp modelId="{ED87B662-D6A6-408B-80B0-CA3BEC9B89AB}">
      <dsp:nvSpPr>
        <dsp:cNvPr id="0" name=""/>
        <dsp:cNvSpPr/>
      </dsp:nvSpPr>
      <dsp:spPr>
        <a:xfrm>
          <a:off x="0" y="2142548"/>
          <a:ext cx="6950475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Viel Kommunikation und Zusammenarbeit kann das aber verbessern</a:t>
          </a:r>
          <a:endParaRPr lang="en-US" sz="1800" kern="1200" dirty="0"/>
        </a:p>
      </dsp:txBody>
      <dsp:txXfrm>
        <a:off x="44778" y="2187326"/>
        <a:ext cx="6860919" cy="827724"/>
      </dsp:txXfrm>
    </dsp:sp>
    <dsp:sp modelId="{46E2B737-59EF-4DBD-AE8C-02376DDEDD87}">
      <dsp:nvSpPr>
        <dsp:cNvPr id="0" name=""/>
        <dsp:cNvSpPr/>
      </dsp:nvSpPr>
      <dsp:spPr>
        <a:xfrm>
          <a:off x="0" y="3200948"/>
          <a:ext cx="6950475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Vielleicht währen kleinere Module (dazu später mehr) eine Möglichkeit noch flexibler zu sein.</a:t>
          </a:r>
          <a:endParaRPr lang="en-US" sz="1800" kern="1200" dirty="0"/>
        </a:p>
      </dsp:txBody>
      <dsp:txXfrm>
        <a:off x="44778" y="3245726"/>
        <a:ext cx="6860919" cy="827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D59AB-8512-4B94-91AC-79C679C9C7D8}">
      <dsp:nvSpPr>
        <dsp:cNvPr id="0" name=""/>
        <dsp:cNvSpPr/>
      </dsp:nvSpPr>
      <dsp:spPr>
        <a:xfrm>
          <a:off x="0" y="665829"/>
          <a:ext cx="7437783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Jeder Standort hat über die Jahre, viele Übungen zu den Vorgaben im Lehrplan entwickelt</a:t>
          </a:r>
          <a:endParaRPr lang="en-US" sz="1800" kern="1200"/>
        </a:p>
      </dsp:txBody>
      <dsp:txXfrm>
        <a:off x="34954" y="700783"/>
        <a:ext cx="7367875" cy="646132"/>
      </dsp:txXfrm>
    </dsp:sp>
    <dsp:sp modelId="{D7674830-D15E-41E0-AE00-614565C777AB}">
      <dsp:nvSpPr>
        <dsp:cNvPr id="0" name=""/>
        <dsp:cNvSpPr/>
      </dsp:nvSpPr>
      <dsp:spPr>
        <a:xfrm>
          <a:off x="0" y="1433709"/>
          <a:ext cx="7437783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An jedem Standort gibt es sogenannte Leuchttürme, die immer wieder neues entwickeln</a:t>
          </a:r>
          <a:endParaRPr lang="en-US" sz="1800" kern="1200"/>
        </a:p>
      </dsp:txBody>
      <dsp:txXfrm>
        <a:off x="34954" y="1468663"/>
        <a:ext cx="7367875" cy="646132"/>
      </dsp:txXfrm>
    </dsp:sp>
    <dsp:sp modelId="{98EBD539-E919-453C-9E39-3515415B8317}">
      <dsp:nvSpPr>
        <dsp:cNvPr id="0" name=""/>
        <dsp:cNvSpPr/>
      </dsp:nvSpPr>
      <dsp:spPr>
        <a:xfrm>
          <a:off x="0" y="2201589"/>
          <a:ext cx="7437783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Oft benötigt man aber einfach mal wieder einen frischen Wind oder Inspiration</a:t>
          </a:r>
          <a:endParaRPr lang="en-US" sz="1800" kern="1200"/>
        </a:p>
      </dsp:txBody>
      <dsp:txXfrm>
        <a:off x="34954" y="2236543"/>
        <a:ext cx="7367875" cy="646132"/>
      </dsp:txXfrm>
    </dsp:sp>
    <dsp:sp modelId="{166E3B06-1201-4E8C-9D02-F7F8BA1AB14A}">
      <dsp:nvSpPr>
        <dsp:cNvPr id="0" name=""/>
        <dsp:cNvSpPr/>
      </dsp:nvSpPr>
      <dsp:spPr>
        <a:xfrm>
          <a:off x="0" y="2969469"/>
          <a:ext cx="7437783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Hier sind alle Standorte eingeladen, dass wir unsere Werkstätten noch enger vernetzten und uns auch über Übungen und Umsetzungen unterhalten.</a:t>
          </a:r>
          <a:endParaRPr lang="en-US" sz="1800" kern="1200" dirty="0"/>
        </a:p>
      </dsp:txBody>
      <dsp:txXfrm>
        <a:off x="34954" y="3004423"/>
        <a:ext cx="7367875" cy="64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9:10:51.5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0 171,'16'-7,"0"1,0 1,0 0,0 1,21-2,86-5,-112 11,72-3,0 3,141 19,-114-8,0-5,112-8,-60 0,-34-6,4 0,44 10,281-4,-425-1,-1-1,40-12,-40 9,1 0,39-2,401 7,-241 4,-220-1,-1-1,0-1,0 1,1-2,-1 1,0-1,0-1,0 0,-1 0,1-1,13-8,-12 7,0 0,0 1,0 1,0 0,1 0,-1 1,15-1,30-6,-25 2,43-2,-25 3,5 1,97 5,-63 2,-76-1,0 0,0 1,0 0,20 8,13 2,-33-10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9:10:56.4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64,'404'-16,"-68"1,255 14,-296 2,-267-2,35-6,-3-1,-53 8,276-15,-111 13,148 5,-269 2,-1 3,89 25,-79-17,76 11,-91-23,62-4,-49-1,-38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9:11:05.9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0 166,'2076'0,"-1958"-6,0-6,137-30,-6 0,-3 19,-147 17,60-2,6 0,11 1,304 7,-424-8,-50 7,8-2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9:12:53.7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3063 169,'-108'1,"1"-5,-192-31,-47-31,302 59,0 1,-63 1,34 3,-153-20,13 0,-94 21,131 17,159-13,0 0,0 1,-24 9,26-8,0 0,0-1,0-1,0 0,-16 0,-108 13,96-10,-70 3,-393-10,492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9:12:56.4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4143 46,'-24'-1,"1"-1,-39-8,-7-2,-344-8,-4 32,71 20,-96 1,-132-34,555-1,0 1,0-2,-24-7,22 5,0 1,-26-2,-125 3,-51-4,-301-1,317 10,-236-2,428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4T19:15:3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4T19:15:3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4T19:15:4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0CD27-B5F7-41B6-AD76-FF9B48401449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6BD8F-6817-49FC-ADEF-9545FA6570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50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6BD8F-6817-49FC-ADEF-9545FA6570B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9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6BD8F-6817-49FC-ADEF-9545FA6570B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9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6BD8F-6817-49FC-ADEF-9545FA6570B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87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6BD8F-6817-49FC-ADEF-9545FA6570B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93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6BD8F-6817-49FC-ADEF-9545FA6570B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20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6BD8F-6817-49FC-ADEF-9545FA6570B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565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6BD8F-6817-49FC-ADEF-9545FA6570B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02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83829-1132-316A-AC93-BE3163F36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6CFE81-D504-5052-50E5-5CD492148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00EEA3-413C-DF7F-C738-7598F001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EE9F-7947-4024-A493-460BD2DC516C}" type="datetime1">
              <a:rPr lang="de-DE" smtClean="0"/>
              <a:t>07.12.2023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40077A-0A0E-DB26-09FB-59CAABD1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9A29A3-DC5E-D71B-9358-1130409D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5F93-D2FD-4DC2-A1B4-14F00C6320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18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C7467-2A3C-262C-1D07-298257B9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5BA6AB-AC7A-9D04-9C4B-CEAD8BE3D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925D9F-A073-A2AC-344B-D75BA7D8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1DB-2B90-4DA7-BEB7-BEDAE36AEB94}" type="datetime1">
              <a:rPr lang="de-DE" smtClean="0"/>
              <a:t>07.12.2023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72E30D-E333-121F-3FFF-1D7547785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BEB193-8A9E-CE42-9A67-151CE980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5F93-D2FD-4DC2-A1B4-14F00C6320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77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6D67F63-4816-0201-CE65-6E9FA7DBD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D2C9384-F29C-5A8B-1BD0-E36A6F789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78AA90-2578-D1E0-A84D-D8557064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DDD2-A693-498D-A086-3EFB5029EB2F}" type="datetime1">
              <a:rPr lang="de-DE" smtClean="0"/>
              <a:t>07.12.2023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134669-24F5-9677-C279-FAAE34D9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9B9B6-25C9-DC87-0845-0E88005C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5F93-D2FD-4DC2-A1B4-14F00C6320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86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6F9A3-3DB3-29E3-1D03-81C6E375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D9B5F5-550C-D850-3A85-9905F514B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C25CEE-041E-6B14-7946-DED068D69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F40A-5C83-4510-8A53-B97E799A6B91}" type="datetime1">
              <a:rPr lang="de-DE" smtClean="0"/>
              <a:t>07.12.2023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4C56E2-2606-BB00-CDA8-E570A59F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D573CF-F8E7-7FA8-E166-3E73EFA0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5F93-D2FD-4DC2-A1B4-14F00C6320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89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00474-9D5A-F6F5-CE1B-18175834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D8710D-288F-17DF-1A95-730A9B5F9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7F8C83-CEE0-BCD8-1EEE-EEA3C27D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3E74-3D94-4099-BB9A-AEAD90E66319}" type="datetime1">
              <a:rPr lang="de-DE" smtClean="0"/>
              <a:t>07.12.2023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DA0721-3E26-ECB4-2656-79CA98F9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F4A4CC-D7B7-ABBF-97C9-808BD3E5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5F93-D2FD-4DC2-A1B4-14F00C6320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65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4D4AC-ED20-077F-8111-8E989455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434CE7-8995-1923-BCDD-F77BDB4A1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E02748-E8DC-144E-BA88-42E643451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788953-2C98-60E9-B491-3166396C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A494-EAEF-4313-B492-326950B2F2BE}" type="datetime1">
              <a:rPr lang="de-DE" smtClean="0"/>
              <a:t>07.12.2023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BCAB9E-4031-E294-E0A9-F918F8D5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DCEE3C-1C3C-625E-C86E-7A9D756D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5F93-D2FD-4DC2-A1B4-14F00C6320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D1096-114A-5FD8-1511-90D6DA0C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226FCF-0135-1E24-7597-4251D4612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E05A24-9498-0885-550F-891F40573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FDEC06-D806-6E54-311B-2F3D5DA35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60CFCF-2956-1E16-4FC4-ED7CE7DD8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0FDBC2B-3756-6FE1-0FBF-F6F3EAEF3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8493-FD75-4F59-A53A-00FCAEEDCE5F}" type="datetime1">
              <a:rPr lang="de-DE" smtClean="0"/>
              <a:t>07.12.2023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8D3E435-BA34-A360-3B77-ED509C04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AB89C2C-03C1-FB5D-62F8-3A4108D9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5F93-D2FD-4DC2-A1B4-14F00C6320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62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36A07-135E-D0F4-DBBE-87DE42B9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D9259E-08F8-A490-1565-12FD4165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4F25-B2E1-4937-A62D-FAAA19F0B8C1}" type="datetime1">
              <a:rPr lang="de-DE" smtClean="0"/>
              <a:t>07.12.2023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BE2A97-D2A0-61D8-B747-67D7BA27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B9C8BD-6FB4-324D-C602-237D4F82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5F93-D2FD-4DC2-A1B4-14F00C6320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23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214DBE-95FC-33CB-BE41-F92A040A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C205-6360-48FD-864D-C4DF22F60FF0}" type="datetime1">
              <a:rPr lang="de-DE" smtClean="0"/>
              <a:t>07.12.2023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9878AE-3053-29C2-8B8B-7196206A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A71629-E705-3592-135C-1F384729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5F93-D2FD-4DC2-A1B4-14F00C6320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04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BB2FC-1C90-4886-52A1-2943440A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E718D9-E6EC-E9E5-B700-70DF536E4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3D0387-205C-4AEB-6764-82EBCBB0C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064CF5-1361-CE6C-761A-44092D90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4DBA-9540-428C-8E2E-F1B707C7DFC6}" type="datetime1">
              <a:rPr lang="de-DE" smtClean="0"/>
              <a:t>07.12.2023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51A213-6289-3D2E-60CE-7F24D88A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AE7ABB-5B68-F7DF-5F7B-4FF50A2C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5F93-D2FD-4DC2-A1B4-14F00C6320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75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A29EF-4E31-BABB-8342-F02E93FE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90CF5C9-2206-EE7A-EB50-E469C428E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0547A6-819D-3E5A-CBA7-8969A222F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34F62D-1EF4-686B-5315-E555E217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8DF8-2216-4BD5-BBE4-9E162B5496CA}" type="datetime1">
              <a:rPr lang="de-DE" smtClean="0"/>
              <a:t>07.12.2023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22B85C-A134-04C0-7657-D52284358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0A8AF7-0F93-1648-4DCC-A831D209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5F93-D2FD-4DC2-A1B4-14F00C6320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98B7618-A470-FA46-9DE8-9FA6CEF4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CCD58C-2BC3-9564-B0D1-CA3D20AFA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191DAF-841B-9F60-590C-CF1B417B5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27D8-07F9-4E51-AFDF-4AF8FE644A65}" type="datetime1">
              <a:rPr lang="de-DE" smtClean="0"/>
              <a:t>07.12.2023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CE608D-7BE3-EF0A-20ED-C73D6468C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Christian Hilpold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152A09-A4CB-489A-02CF-02F00F34F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15F93-D2FD-4DC2-A1B4-14F00C6320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51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5.png"/><Relationship Id="rId18" Type="http://schemas.openxmlformats.org/officeDocument/2006/relationships/image" Target="../media/image14.emf"/><Relationship Id="rId3" Type="http://schemas.openxmlformats.org/officeDocument/2006/relationships/image" Target="../media/image13.png"/><Relationship Id="rId7" Type="http://schemas.openxmlformats.org/officeDocument/2006/relationships/image" Target="../media/image120.png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" Type="http://schemas.openxmlformats.org/officeDocument/2006/relationships/image" Target="../media/image12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4.png"/><Relationship Id="rId5" Type="http://schemas.openxmlformats.org/officeDocument/2006/relationships/image" Target="../media/image110.png"/><Relationship Id="rId15" Type="http://schemas.openxmlformats.org/officeDocument/2006/relationships/image" Target="../media/image16.png"/><Relationship Id="rId10" Type="http://schemas.openxmlformats.org/officeDocument/2006/relationships/customXml" Target="../ink/ink4.xml"/><Relationship Id="rId19" Type="http://schemas.openxmlformats.org/officeDocument/2006/relationships/image" Target="../media/image15.emf"/><Relationship Id="rId4" Type="http://schemas.openxmlformats.org/officeDocument/2006/relationships/customXml" Target="../ink/ink1.xml"/><Relationship Id="rId9" Type="http://schemas.openxmlformats.org/officeDocument/2006/relationships/image" Target="../media/image130.png"/><Relationship Id="rId1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3D6E9-87A7-63C7-CE10-A4CC9FBE2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122363"/>
            <a:ext cx="6629400" cy="2387600"/>
          </a:xfrm>
        </p:spPr>
        <p:txBody>
          <a:bodyPr>
            <a:normAutofit fontScale="90000"/>
          </a:bodyPr>
          <a:lstStyle/>
          <a:p>
            <a:br>
              <a:rPr lang="de-DE" sz="4400" dirty="0"/>
            </a:br>
            <a:r>
              <a:rPr lang="de-DE" sz="4400" dirty="0"/>
              <a:t> Neue Trends in der Elektronik und Technische Informatik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BD9384-2575-B476-6B25-2C72E0C6A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de-DE" dirty="0"/>
              <a:t>7.12.2023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EFCA8E-BA65-8F04-933F-BD45A64A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</p:spTree>
    <p:extLst>
      <p:ext uri="{BB962C8B-B14F-4D97-AF65-F5344CB8AC3E}">
        <p14:creationId xmlns:p14="http://schemas.microsoft.com/office/powerpoint/2010/main" val="419889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58DAB-9259-5901-9765-A7A9D687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1 Klasse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F96812-9F36-7DBD-E512-4E690A1B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6F2D791-E1DD-1B27-10D6-5C1A59427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78" y="2205015"/>
            <a:ext cx="9899238" cy="1905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E650BDE-3709-BCE9-EBDC-3E90D77B7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254" y="2767107"/>
            <a:ext cx="9944962" cy="1981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F6B3A7A-0467-3F36-59FD-54F283C7853B}"/>
                  </a:ext>
                </a:extLst>
              </p14:cNvPr>
              <p14:cNvContentPartPr/>
              <p14:nvPr/>
            </p14:nvContentPartPr>
            <p14:xfrm>
              <a:off x="4111909" y="2254822"/>
              <a:ext cx="1435320" cy="619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F6B3A7A-0467-3F36-59FD-54F283C785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7909" y="2146822"/>
                <a:ext cx="15429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C663BB9-0003-B3FB-655B-7878B63E19EE}"/>
                  </a:ext>
                </a:extLst>
              </p14:cNvPr>
              <p14:cNvContentPartPr/>
              <p14:nvPr/>
            </p14:nvContentPartPr>
            <p14:xfrm>
              <a:off x="1728709" y="2287942"/>
              <a:ext cx="1161360" cy="345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C663BB9-0003-B3FB-655B-7878B63E19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75069" y="2179942"/>
                <a:ext cx="12690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B18AA63-1740-95FC-72F2-6E68BE280C13}"/>
                  </a:ext>
                </a:extLst>
              </p14:cNvPr>
              <p14:cNvContentPartPr/>
              <p14:nvPr/>
            </p14:nvContentPartPr>
            <p14:xfrm>
              <a:off x="6567109" y="2267782"/>
              <a:ext cx="1518480" cy="597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B18AA63-1740-95FC-72F2-6E68BE280C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3109" y="2159782"/>
                <a:ext cx="16261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C91119C-213C-2564-BC8A-3F1E746006FA}"/>
                  </a:ext>
                </a:extLst>
              </p14:cNvPr>
              <p14:cNvContentPartPr/>
              <p14:nvPr/>
            </p14:nvContentPartPr>
            <p14:xfrm>
              <a:off x="1640815" y="2904044"/>
              <a:ext cx="1102680" cy="612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C91119C-213C-2564-BC8A-3F1E746006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86815" y="2796044"/>
                <a:ext cx="12103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C9979802-1B3E-1249-F4EB-DBB17E319C69}"/>
                  </a:ext>
                </a:extLst>
              </p14:cNvPr>
              <p14:cNvContentPartPr/>
              <p14:nvPr/>
            </p14:nvContentPartPr>
            <p14:xfrm>
              <a:off x="9082375" y="2255684"/>
              <a:ext cx="1491840" cy="284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9979802-1B3E-1249-F4EB-DBB17E319C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28375" y="2148044"/>
                <a:ext cx="15994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5FB76DE-44DC-949E-D04F-FEA4180506F8}"/>
                  </a:ext>
                </a:extLst>
              </p14:cNvPr>
              <p14:cNvContentPartPr/>
              <p14:nvPr/>
            </p14:nvContentPartPr>
            <p14:xfrm>
              <a:off x="5258913" y="5131495"/>
              <a:ext cx="360" cy="3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5FB76DE-44DC-949E-D04F-FEA4180506F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50273" y="51224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C216071-E096-3324-3C9A-549E7084212A}"/>
                  </a:ext>
                </a:extLst>
              </p14:cNvPr>
              <p14:cNvContentPartPr/>
              <p14:nvPr/>
            </p14:nvContentPartPr>
            <p14:xfrm>
              <a:off x="4538553" y="5009815"/>
              <a:ext cx="360" cy="3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C216071-E096-3324-3C9A-549E7084212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9913" y="50008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69F7B9BA-F7F5-5EBA-D87B-D44F8A487D2C}"/>
                  </a:ext>
                </a:extLst>
              </p14:cNvPr>
              <p14:cNvContentPartPr/>
              <p14:nvPr/>
            </p14:nvContentPartPr>
            <p14:xfrm>
              <a:off x="3419880" y="4480368"/>
              <a:ext cx="360" cy="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69F7B9BA-F7F5-5EBA-D87B-D44F8A487D2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10880" y="447172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Grafik 26">
            <a:extLst>
              <a:ext uri="{FF2B5EF4-FFF2-40B4-BE49-F238E27FC236}">
                <a16:creationId xmlns:a16="http://schemas.microsoft.com/office/drawing/2014/main" id="{9E000C6A-3D8C-2938-2606-80852D9DC90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77254" y="3521101"/>
            <a:ext cx="9944962" cy="102356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E7416B9-6BFE-082D-7BC5-DA83BB09C705}"/>
              </a:ext>
            </a:extLst>
          </p:cNvPr>
          <p:cNvSpPr txBox="1"/>
          <p:nvPr/>
        </p:nvSpPr>
        <p:spPr>
          <a:xfrm>
            <a:off x="5251174" y="1740646"/>
            <a:ext cx="6221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Im dritten Schritt wurden die Module den Gruppen zugewiesen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33A28362-AA70-8D7A-9F7F-40AF8455C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9"/>
          <a:stretch>
            <a:fillRect/>
          </a:stretch>
        </p:blipFill>
        <p:spPr>
          <a:xfrm>
            <a:off x="1577252" y="4965988"/>
            <a:ext cx="9944963" cy="107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2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9CC2C-7A02-76F9-83C7-9E9DD21A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HTL Anichstraße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6FC3C6-BACA-5AA4-2FAC-323574A2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64447BA-7475-E504-6F4D-84D7E005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14" y="3663145"/>
            <a:ext cx="1817768" cy="184498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37DF81B-994A-A30B-5965-7FACD6147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35571"/>
            <a:ext cx="2110923" cy="206519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89CBF22-4ACA-D2A8-650E-1A22E0CD2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476" y="3732261"/>
            <a:ext cx="2031967" cy="12623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3BE14D7-F2CC-0252-110E-F5FAD8BD1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080" y="3732261"/>
            <a:ext cx="2941744" cy="112321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453F0CE-E249-B4F7-BB8B-9ECFB3937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3AFA90A-E956-D51F-3078-BF51BC4CBB41}"/>
              </a:ext>
            </a:extLst>
          </p:cNvPr>
          <p:cNvSpPr txBox="1"/>
          <p:nvPr/>
        </p:nvSpPr>
        <p:spPr>
          <a:xfrm>
            <a:off x="5145080" y="2042474"/>
            <a:ext cx="6221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Im vierten Schritt werden den Modulen Arbeitsanweisungen zugeiteilt</a:t>
            </a:r>
          </a:p>
        </p:txBody>
      </p:sp>
    </p:spTree>
    <p:extLst>
      <p:ext uri="{BB962C8B-B14F-4D97-AF65-F5344CB8AC3E}">
        <p14:creationId xmlns:p14="http://schemas.microsoft.com/office/powerpoint/2010/main" val="276114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6A074-519C-30E5-0DF3-49E4858D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4000" dirty="0"/>
              <a:t>Noch ein Beispiel aus der 3. Klasse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156559-7451-1EC1-F24D-C48F11E1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271E4205-495A-2C60-8466-470995716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950" y="2339009"/>
            <a:ext cx="8097268" cy="335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8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EDE0A-4792-8F39-BE8D-38E29A68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744" y="365125"/>
            <a:ext cx="7168055" cy="1325563"/>
          </a:xfrm>
        </p:spPr>
        <p:txBody>
          <a:bodyPr>
            <a:normAutofit/>
          </a:bodyPr>
          <a:lstStyle/>
          <a:p>
            <a:pPr algn="r"/>
            <a:r>
              <a:rPr lang="de-DE" sz="4000" dirty="0"/>
              <a:t>Flexibler, auch wenn die Klassengröße  schrumpft. 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647149A-F3CB-2B22-1440-D03A477B2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503" y="3429000"/>
            <a:ext cx="10515600" cy="235672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195B6D-E938-F86D-B89A-251DFDB5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</p:spTree>
    <p:extLst>
      <p:ext uri="{BB962C8B-B14F-4D97-AF65-F5344CB8AC3E}">
        <p14:creationId xmlns:p14="http://schemas.microsoft.com/office/powerpoint/2010/main" val="159925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4BFC5-8AB4-1ED2-5A1D-FE46B653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4000" dirty="0"/>
              <a:t>Vernetzung der Standorte</a:t>
            </a:r>
          </a:p>
        </p:txBody>
      </p:sp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99D1C7C1-3628-BA4C-A5FF-30BF848E88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211649"/>
              </p:ext>
            </p:extLst>
          </p:nvPr>
        </p:nvGraphicFramePr>
        <p:xfrm>
          <a:off x="4094921" y="1847850"/>
          <a:ext cx="743778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DA4F23-EF34-2324-9304-D0BDF82D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pic>
        <p:nvPicPr>
          <p:cNvPr id="5" name="Grafik 4" descr="Ein Bild, das Wolke, draußen, Himmel, Wasser enthält.&#10;&#10;Automatisch generierte Beschreibung">
            <a:extLst>
              <a:ext uri="{FF2B5EF4-FFF2-40B4-BE49-F238E27FC236}">
                <a16:creationId xmlns:a16="http://schemas.microsoft.com/office/drawing/2014/main" id="{A5B57435-B52C-B314-6A31-5C2E67C279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10" y="3759815"/>
            <a:ext cx="2596535" cy="25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60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F3C35-A273-44BC-FA12-2F8062B6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Ein Netzteil entsteht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C58B37B-37E8-8D90-2191-EA80F4214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143" y="2680139"/>
            <a:ext cx="3395457" cy="2958715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32ADEF-C9A7-BB4B-44D5-3FDDA4AA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60520F-B069-372D-A5EF-5983A25BB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543" y="2681130"/>
            <a:ext cx="3205869" cy="295772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B387F23-9CD4-8589-58EB-52E3082CD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419" y="2680139"/>
            <a:ext cx="3789649" cy="25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2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A5853F9-BABE-7330-0AB6-6F1262B2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Agenda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DBA27CC-7756-4262-921A-CCC437BF7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691" y="1825625"/>
            <a:ext cx="7372109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Unsere Motivation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Hat sich die Werkstatt verändert?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Noch motiviertere Schüler:innen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Noch bessere Vernetzung mit der Theorie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Noch mehr Vernetzung unter den </a:t>
            </a:r>
            <a:r>
              <a:rPr lang="de-DE" dirty="0" err="1"/>
              <a:t>HTL´s</a:t>
            </a:r>
            <a:endParaRPr lang="de-DE" dirty="0"/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B768F7-9DAA-026F-3565-B27D7BCA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pic>
        <p:nvPicPr>
          <p:cNvPr id="1026" name="Picture 2" descr="Was hat das Rad mit Buchstaben zu tun? | logopaedie.li">
            <a:extLst>
              <a:ext uri="{FF2B5EF4-FFF2-40B4-BE49-F238E27FC236}">
                <a16:creationId xmlns:a16="http://schemas.microsoft.com/office/drawing/2014/main" id="{2CE32571-EC88-F784-BE6C-B0D9D68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45" y="4241800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7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A5853F9-BABE-7330-0AB6-6F1262B2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Unsere Motivation</a:t>
            </a:r>
          </a:p>
        </p:txBody>
      </p:sp>
      <p:graphicFrame>
        <p:nvGraphicFramePr>
          <p:cNvPr id="8" name="Inhaltsplatzhalter 4">
            <a:extLst>
              <a:ext uri="{FF2B5EF4-FFF2-40B4-BE49-F238E27FC236}">
                <a16:creationId xmlns:a16="http://schemas.microsoft.com/office/drawing/2014/main" id="{31E96DAC-6552-5867-C1D8-BC117E35C5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860516"/>
              </p:ext>
            </p:extLst>
          </p:nvPr>
        </p:nvGraphicFramePr>
        <p:xfrm>
          <a:off x="3981691" y="1825625"/>
          <a:ext cx="7372109" cy="3483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810DE79-A4BE-5762-232A-45BEABD6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Christian Hilpold</a:t>
            </a:r>
          </a:p>
        </p:txBody>
      </p:sp>
      <p:pic>
        <p:nvPicPr>
          <p:cNvPr id="6" name="Grafik 5" descr="Ein Bild, das Person, Kleidung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D7D5E384-7042-251B-9289-D4C9905F7B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5091" y="3615928"/>
            <a:ext cx="2047605" cy="256103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91F9F4D-5C3D-4FD2-D831-D022C503D673}"/>
              </a:ext>
            </a:extLst>
          </p:cNvPr>
          <p:cNvSpPr txBox="1"/>
          <p:nvPr/>
        </p:nvSpPr>
        <p:spPr>
          <a:xfrm>
            <a:off x="4423298" y="5253633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endParaRPr lang="de-DE" dirty="0"/>
          </a:p>
          <a:p>
            <a:pPr marL="457200" lvl="1" indent="0" algn="ctr">
              <a:buNone/>
            </a:pPr>
            <a:r>
              <a:rPr lang="de-DE" dirty="0"/>
              <a:t>Das war schon früher so daran hat sich nichts geändert also brauchen wir nichts ändern.</a:t>
            </a:r>
          </a:p>
        </p:txBody>
      </p:sp>
    </p:spTree>
    <p:extLst>
      <p:ext uri="{BB962C8B-B14F-4D97-AF65-F5344CB8AC3E}">
        <p14:creationId xmlns:p14="http://schemas.microsoft.com/office/powerpoint/2010/main" val="426318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A5853F9-BABE-7330-0AB6-6F1262B2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260" y="365125"/>
            <a:ext cx="7163540" cy="1737995"/>
          </a:xfrm>
        </p:spPr>
        <p:txBody>
          <a:bodyPr>
            <a:normAutofit/>
          </a:bodyPr>
          <a:lstStyle/>
          <a:p>
            <a:pPr algn="r"/>
            <a:r>
              <a:rPr lang="de-DE" dirty="0"/>
              <a:t>Hat sich die HTL verändert?</a:t>
            </a:r>
            <a:br>
              <a:rPr lang="en-US" dirty="0"/>
            </a:br>
            <a:endParaRPr lang="de-DE" dirty="0"/>
          </a:p>
        </p:txBody>
      </p:sp>
      <p:graphicFrame>
        <p:nvGraphicFramePr>
          <p:cNvPr id="11" name="Inhaltsplatzhalter 4">
            <a:extLst>
              <a:ext uri="{FF2B5EF4-FFF2-40B4-BE49-F238E27FC236}">
                <a16:creationId xmlns:a16="http://schemas.microsoft.com/office/drawing/2014/main" id="{93467C5B-59FF-A10B-297C-41B2BDC5C5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591173"/>
              </p:ext>
            </p:extLst>
          </p:nvPr>
        </p:nvGraphicFramePr>
        <p:xfrm>
          <a:off x="3981691" y="1825625"/>
          <a:ext cx="737210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FD9A21-6293-5456-48AD-2842FA6E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pic>
        <p:nvPicPr>
          <p:cNvPr id="7" name="Grafik 6" descr="Ein Bild, das Fabrik, Kleidung, Gebäude, Mann enthält.&#10;&#10;Automatisch generierte Beschreibung">
            <a:extLst>
              <a:ext uri="{FF2B5EF4-FFF2-40B4-BE49-F238E27FC236}">
                <a16:creationId xmlns:a16="http://schemas.microsoft.com/office/drawing/2014/main" id="{D5D9689B-EC85-9064-FE6A-65DFBC04A6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524" y="3650173"/>
            <a:ext cx="2301439" cy="1253965"/>
          </a:xfrm>
          <a:prstGeom prst="rect">
            <a:avLst/>
          </a:prstGeom>
        </p:spPr>
      </p:pic>
      <p:pic>
        <p:nvPicPr>
          <p:cNvPr id="9" name="Grafik 8" descr="Ein Bild, das Person, Kleidung, Maschine, Im Haus enthält.&#10;&#10;Automatisch generierte Beschreibung">
            <a:extLst>
              <a:ext uri="{FF2B5EF4-FFF2-40B4-BE49-F238E27FC236}">
                <a16:creationId xmlns:a16="http://schemas.microsoft.com/office/drawing/2014/main" id="{D150EFFE-D17F-BA8F-6C8D-83D7BAB3AC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524" y="4904138"/>
            <a:ext cx="2301439" cy="15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8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A5853F9-BABE-7330-0AB6-6F1262B2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Werbung</a:t>
            </a:r>
          </a:p>
        </p:txBody>
      </p:sp>
      <p:graphicFrame>
        <p:nvGraphicFramePr>
          <p:cNvPr id="14" name="Inhaltsplatzhalter 4">
            <a:extLst>
              <a:ext uri="{FF2B5EF4-FFF2-40B4-BE49-F238E27FC236}">
                <a16:creationId xmlns:a16="http://schemas.microsoft.com/office/drawing/2014/main" id="{8261BB21-820D-2756-64EC-CBEF69EF35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767177"/>
              </p:ext>
            </p:extLst>
          </p:nvPr>
        </p:nvGraphicFramePr>
        <p:xfrm>
          <a:off x="3981691" y="1825625"/>
          <a:ext cx="737210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FB77813-56CF-6B9F-60DB-E3A8D6BF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54459E-D7DD-2849-704C-BB9DD876B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4455832"/>
            <a:ext cx="2626008" cy="19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8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A5853F9-BABE-7330-0AB6-6F1262B2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153" y="681037"/>
            <a:ext cx="7518647" cy="1325563"/>
          </a:xfrm>
        </p:spPr>
        <p:txBody>
          <a:bodyPr>
            <a:normAutofit/>
          </a:bodyPr>
          <a:lstStyle/>
          <a:p>
            <a:pPr algn="r"/>
            <a:r>
              <a:rPr lang="de-DE" sz="4000" dirty="0"/>
              <a:t>motivierte Schüler:innen</a:t>
            </a:r>
          </a:p>
        </p:txBody>
      </p:sp>
      <p:graphicFrame>
        <p:nvGraphicFramePr>
          <p:cNvPr id="9" name="Inhaltsplatzhalter 4">
            <a:extLst>
              <a:ext uri="{FF2B5EF4-FFF2-40B4-BE49-F238E27FC236}">
                <a16:creationId xmlns:a16="http://schemas.microsoft.com/office/drawing/2014/main" id="{4EF628F0-ABB7-A0DD-0286-C737300298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937790"/>
              </p:ext>
            </p:extLst>
          </p:nvPr>
        </p:nvGraphicFramePr>
        <p:xfrm>
          <a:off x="3981691" y="2738431"/>
          <a:ext cx="7372109" cy="324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F21609C-6230-839D-03A9-4E40FDB4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pic>
        <p:nvPicPr>
          <p:cNvPr id="6" name="Grafik 5" descr="Ein Bild, das Person, Kleidung, Menschliches Gesicht, Im Haus enthält.&#10;&#10;Automatisch generierte Beschreibung">
            <a:extLst>
              <a:ext uri="{FF2B5EF4-FFF2-40B4-BE49-F238E27FC236}">
                <a16:creationId xmlns:a16="http://schemas.microsoft.com/office/drawing/2014/main" id="{2E2380D8-BC5D-7358-ABFB-B6DFAB33D7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15099" y="4812768"/>
            <a:ext cx="1761266" cy="1543582"/>
          </a:xfrm>
          <a:prstGeom prst="rect">
            <a:avLst/>
          </a:prstGeom>
        </p:spPr>
      </p:pic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26F65C9B-0507-90B2-7FD3-867CA94EE9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099" y="3656568"/>
            <a:ext cx="1761266" cy="10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0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15328-8A59-A79D-9CAC-DC35820A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/>
              <a:t>Vernetzung mit Theorie</a:t>
            </a:r>
            <a:endParaRPr lang="de-DE" dirty="0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8E7C7D52-6830-CD77-CF8C-054399D7E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545133"/>
              </p:ext>
            </p:extLst>
          </p:nvPr>
        </p:nvGraphicFramePr>
        <p:xfrm>
          <a:off x="4403324" y="2032985"/>
          <a:ext cx="6950475" cy="414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BFA209-F712-445F-1A83-C7534DF1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pic>
        <p:nvPicPr>
          <p:cNvPr id="7" name="Picture 2" descr="Theorie – Praxis – Verbindung Stock-Vektorgrafik | Adobe Stock">
            <a:extLst>
              <a:ext uri="{FF2B5EF4-FFF2-40B4-BE49-F238E27FC236}">
                <a16:creationId xmlns:a16="http://schemas.microsoft.com/office/drawing/2014/main" id="{1D8FBC18-C6C1-8B74-0EEF-F155D4181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51" y="3584534"/>
            <a:ext cx="2000712" cy="295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6757A-17DA-B6AD-69B5-28B2C912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1Klasse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A539D8-C54A-0AF9-4F03-55C36580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B4FD8AD-F64E-E667-2BD7-3AC2CD6F351B}"/>
              </a:ext>
            </a:extLst>
          </p:cNvPr>
          <p:cNvSpPr txBox="1"/>
          <p:nvPr/>
        </p:nvSpPr>
        <p:spPr>
          <a:xfrm>
            <a:off x="4526797" y="1740646"/>
            <a:ext cx="6946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Wir haben uns Gedanken gemacht und gemeinsam Schwerpunkte definiert, die den Lehrplan abbilden.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8DCD045-D4C6-5014-C395-9DB5A65DD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6797" y="2426325"/>
            <a:ext cx="6454699" cy="3840813"/>
          </a:xfrm>
        </p:spPr>
      </p:pic>
    </p:spTree>
    <p:extLst>
      <p:ext uri="{BB962C8B-B14F-4D97-AF65-F5344CB8AC3E}">
        <p14:creationId xmlns:p14="http://schemas.microsoft.com/office/powerpoint/2010/main" val="180412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6757A-17DA-B6AD-69B5-28B2C912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1Klasse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A539D8-C54A-0AF9-4F03-55C36580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Christian Hilpold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B4FD8AD-F64E-E667-2BD7-3AC2CD6F351B}"/>
              </a:ext>
            </a:extLst>
          </p:cNvPr>
          <p:cNvSpPr txBox="1"/>
          <p:nvPr/>
        </p:nvSpPr>
        <p:spPr>
          <a:xfrm>
            <a:off x="5251174" y="1740646"/>
            <a:ext cx="6221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Im zweiten Schritt wurden die Inhalte den Modulen zugeteilt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9DC7512-BB57-29FA-7F18-ADBC44331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3442" y="2264650"/>
            <a:ext cx="7798069" cy="39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79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735DCB79B33B4A9B138FCD170A894C" ma:contentTypeVersion="11" ma:contentTypeDescription="Ein neues Dokument erstellen." ma:contentTypeScope="" ma:versionID="21425b006c860f88ea25a0c87d05646c">
  <xsd:schema xmlns:xsd="http://www.w3.org/2001/XMLSchema" xmlns:xs="http://www.w3.org/2001/XMLSchema" xmlns:p="http://schemas.microsoft.com/office/2006/metadata/properties" xmlns:ns2="919edc07-a1b6-4d72-9e5f-5627b3689d74" xmlns:ns3="07f77022-e691-45bf-b9f1-30a8e88d36d0" targetNamespace="http://schemas.microsoft.com/office/2006/metadata/properties" ma:root="true" ma:fieldsID="7f9be7970e7d287aa2555ad0c3f5acef" ns2:_="" ns3:_="">
    <xsd:import namespace="919edc07-a1b6-4d72-9e5f-5627b3689d74"/>
    <xsd:import namespace="07f77022-e691-45bf-b9f1-30a8e88d36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edc07-a1b6-4d72-9e5f-5627b3689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5dfb35dc-69a6-41c1-918d-2538d7d84b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77022-e691-45bf-b9f1-30a8e88d36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c1fdca8-63bb-422d-b560-1e4d02051c29}" ma:internalName="TaxCatchAll" ma:showField="CatchAllData" ma:web="07f77022-e691-45bf-b9f1-30a8e88d36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9edc07-a1b6-4d72-9e5f-5627b3689d74">
      <Terms xmlns="http://schemas.microsoft.com/office/infopath/2007/PartnerControls"/>
    </lcf76f155ced4ddcb4097134ff3c332f>
    <TaxCatchAll xmlns="07f77022-e691-45bf-b9f1-30a8e88d36d0" xsi:nil="true"/>
  </documentManagement>
</p:properties>
</file>

<file path=customXml/itemProps1.xml><?xml version="1.0" encoding="utf-8"?>
<ds:datastoreItem xmlns:ds="http://schemas.openxmlformats.org/officeDocument/2006/customXml" ds:itemID="{6D4DB65C-E006-4262-8494-AEFBB9E2CB3F}"/>
</file>

<file path=customXml/itemProps2.xml><?xml version="1.0" encoding="utf-8"?>
<ds:datastoreItem xmlns:ds="http://schemas.openxmlformats.org/officeDocument/2006/customXml" ds:itemID="{D6BCD0BE-A129-4E59-BF71-7E244FE9CEA6}"/>
</file>

<file path=customXml/itemProps3.xml><?xml version="1.0" encoding="utf-8"?>
<ds:datastoreItem xmlns:ds="http://schemas.openxmlformats.org/officeDocument/2006/customXml" ds:itemID="{1A31D868-9461-490F-A494-8D0FEF42005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Breitbild</PresentationFormat>
  <Paragraphs>76</Paragraphs>
  <Slides>15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  Neue Trends in der Elektronik und Technische Informatik</vt:lpstr>
      <vt:lpstr>Agenda</vt:lpstr>
      <vt:lpstr>Unsere Motivation</vt:lpstr>
      <vt:lpstr>Hat sich die HTL verändert? </vt:lpstr>
      <vt:lpstr>Werbung</vt:lpstr>
      <vt:lpstr>motivierte Schüler:innen</vt:lpstr>
      <vt:lpstr>Vernetzung mit Theorie</vt:lpstr>
      <vt:lpstr>1Klasse</vt:lpstr>
      <vt:lpstr>1Klasse</vt:lpstr>
      <vt:lpstr>1 Klasse</vt:lpstr>
      <vt:lpstr>HTL Anichstraße </vt:lpstr>
      <vt:lpstr>Noch ein Beispiel aus der 3. Klasse</vt:lpstr>
      <vt:lpstr>Flexibler, auch wenn die Klassengröße  schrumpft.  </vt:lpstr>
      <vt:lpstr>Vernetzung der Standorte</vt:lpstr>
      <vt:lpstr>Ein Netzteil entsteht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Hilpold Christian</dc:creator>
  <cp:lastModifiedBy>Hilpold Christian</cp:lastModifiedBy>
  <cp:revision>3</cp:revision>
  <dcterms:created xsi:type="dcterms:W3CDTF">2023-12-01T07:54:17Z</dcterms:created>
  <dcterms:modified xsi:type="dcterms:W3CDTF">2023-12-07T10:43:14Z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0x01010032735DCB79B33B4A9B138FCD170A894C</vt:lpwstr>
  </property>
</Properties>
</file>