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2" r:id="rId3"/>
    <p:sldId id="275" r:id="rId4"/>
    <p:sldId id="273" r:id="rId5"/>
    <p:sldId id="267" r:id="rId6"/>
    <p:sldId id="257" r:id="rId7"/>
    <p:sldId id="268" r:id="rId8"/>
    <p:sldId id="270" r:id="rId9"/>
    <p:sldId id="274" r:id="rId10"/>
  </p:sldIdLst>
  <p:sldSz cx="9144000" cy="6858000" type="screen4x3"/>
  <p:notesSz cx="6877050" cy="96567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95" d="100"/>
          <a:sy n="95" d="100"/>
        </p:scale>
        <p:origin x="10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1B018-776A-4423-BCA2-F2831AFF7D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8C7959D-86F2-46C5-903E-9AAAC677D5F6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 b="1"/>
            <a:t>Fluide Intelligenz</a:t>
          </a:r>
        </a:p>
      </dgm:t>
    </dgm:pt>
    <dgm:pt modelId="{58DF6B4A-87EF-428C-B73D-D90A2A60650B}" type="parTrans" cxnId="{CE37A11E-92C8-426C-BD06-1980E38F0FFA}">
      <dgm:prSet/>
      <dgm:spPr/>
      <dgm:t>
        <a:bodyPr/>
        <a:lstStyle/>
        <a:p>
          <a:endParaRPr lang="de-DE"/>
        </a:p>
      </dgm:t>
    </dgm:pt>
    <dgm:pt modelId="{8509899B-8F75-4B5E-AF56-704AB9833CA5}" type="sibTrans" cxnId="{CE37A11E-92C8-426C-BD06-1980E38F0FFA}">
      <dgm:prSet/>
      <dgm:spPr/>
      <dgm:t>
        <a:bodyPr/>
        <a:lstStyle/>
        <a:p>
          <a:endParaRPr lang="de-DE"/>
        </a:p>
      </dgm:t>
    </dgm:pt>
    <dgm:pt modelId="{767D9461-F75C-4840-9877-015D8787CFC2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 b="1"/>
            <a:t>Kristalline Intelligenz</a:t>
          </a:r>
        </a:p>
      </dgm:t>
    </dgm:pt>
    <dgm:pt modelId="{E8C9BB58-0831-40A4-9E84-CB5E24D8BC44}" type="parTrans" cxnId="{71AE7922-D1A4-4186-997C-F0F730D679F6}">
      <dgm:prSet/>
      <dgm:spPr/>
      <dgm:t>
        <a:bodyPr/>
        <a:lstStyle/>
        <a:p>
          <a:endParaRPr lang="de-DE"/>
        </a:p>
      </dgm:t>
    </dgm:pt>
    <dgm:pt modelId="{8B4A8B48-AC7F-4AB5-B189-EAD9D597FDED}" type="sibTrans" cxnId="{71AE7922-D1A4-4186-997C-F0F730D679F6}">
      <dgm:prSet/>
      <dgm:spPr/>
      <dgm:t>
        <a:bodyPr/>
        <a:lstStyle/>
        <a:p>
          <a:endParaRPr lang="de-DE"/>
        </a:p>
      </dgm:t>
    </dgm:pt>
    <dgm:pt modelId="{85AB97A4-3284-44EE-8859-8B107CB188FF}">
      <dgm:prSet phldrT="[Text]"/>
      <dgm:spPr/>
      <dgm:t>
        <a:bodyPr/>
        <a:lstStyle/>
        <a:p>
          <a:r>
            <a:rPr lang="de-DE"/>
            <a:t>Kurzzeitgedächtnis</a:t>
          </a:r>
        </a:p>
      </dgm:t>
    </dgm:pt>
    <dgm:pt modelId="{065F5DF0-4D19-4085-A244-3840547D91F5}" type="parTrans" cxnId="{2DE4D678-F8BB-4AE4-9DBD-8632023E2F65}">
      <dgm:prSet/>
      <dgm:spPr/>
      <dgm:t>
        <a:bodyPr/>
        <a:lstStyle/>
        <a:p>
          <a:endParaRPr lang="de-DE"/>
        </a:p>
      </dgm:t>
    </dgm:pt>
    <dgm:pt modelId="{B21A01E4-B6CC-4D23-A080-02BC4F874288}" type="sibTrans" cxnId="{2DE4D678-F8BB-4AE4-9DBD-8632023E2F65}">
      <dgm:prSet/>
      <dgm:spPr/>
      <dgm:t>
        <a:bodyPr/>
        <a:lstStyle/>
        <a:p>
          <a:endParaRPr lang="de-DE"/>
        </a:p>
      </dgm:t>
    </dgm:pt>
    <dgm:pt modelId="{061777F1-80A9-406E-9F97-3EF040B35C0A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 b="1"/>
            <a:t>Visuelle Verarbeitung</a:t>
          </a:r>
        </a:p>
      </dgm:t>
    </dgm:pt>
    <dgm:pt modelId="{666D008A-66F0-4A5A-9826-E2FF6964EC4D}" type="parTrans" cxnId="{0B75A034-DAC7-4AAE-95F1-B7EC703B310B}">
      <dgm:prSet/>
      <dgm:spPr/>
      <dgm:t>
        <a:bodyPr/>
        <a:lstStyle/>
        <a:p>
          <a:endParaRPr lang="de-DE"/>
        </a:p>
      </dgm:t>
    </dgm:pt>
    <dgm:pt modelId="{5732EC01-DBF8-42BA-84FB-0A83A54E0AD7}" type="sibTrans" cxnId="{0B75A034-DAC7-4AAE-95F1-B7EC703B310B}">
      <dgm:prSet/>
      <dgm:spPr/>
      <dgm:t>
        <a:bodyPr/>
        <a:lstStyle/>
        <a:p>
          <a:endParaRPr lang="de-DE"/>
        </a:p>
      </dgm:t>
    </dgm:pt>
    <dgm:pt modelId="{80555B92-558A-4074-A2DA-6E5F34C642C0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 b="1"/>
            <a:t>Langzeit-gedächtnis</a:t>
          </a:r>
        </a:p>
      </dgm:t>
    </dgm:pt>
    <dgm:pt modelId="{31043B44-6D08-4F87-B75A-AC0759C885B6}" type="parTrans" cxnId="{7A4635CF-6173-4793-8FE0-292CCB4141EB}">
      <dgm:prSet/>
      <dgm:spPr/>
      <dgm:t>
        <a:bodyPr/>
        <a:lstStyle/>
        <a:p>
          <a:endParaRPr lang="de-DE"/>
        </a:p>
      </dgm:t>
    </dgm:pt>
    <dgm:pt modelId="{2D341011-BD06-4564-AD75-A428A37E175D}" type="sibTrans" cxnId="{7A4635CF-6173-4793-8FE0-292CCB4141EB}">
      <dgm:prSet/>
      <dgm:spPr/>
      <dgm:t>
        <a:bodyPr/>
        <a:lstStyle/>
        <a:p>
          <a:endParaRPr lang="de-DE"/>
        </a:p>
      </dgm:t>
    </dgm:pt>
    <dgm:pt modelId="{3E45648C-5BF8-454D-96FE-9AE80769CFC8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 b="1"/>
            <a:t>Quantitatives Denken</a:t>
          </a:r>
        </a:p>
      </dgm:t>
    </dgm:pt>
    <dgm:pt modelId="{7DF967CF-4D0C-48B6-B0F0-A38581450C14}" type="parTrans" cxnId="{1E6823A6-8BB8-4653-B579-29F5F367DCB0}">
      <dgm:prSet/>
      <dgm:spPr/>
      <dgm:t>
        <a:bodyPr/>
        <a:lstStyle/>
        <a:p>
          <a:endParaRPr lang="de-DE"/>
        </a:p>
      </dgm:t>
    </dgm:pt>
    <dgm:pt modelId="{1C4F6126-16A3-4D83-B32C-0EB0FC6C37C0}" type="sibTrans" cxnId="{1E6823A6-8BB8-4653-B579-29F5F367DCB0}">
      <dgm:prSet/>
      <dgm:spPr/>
      <dgm:t>
        <a:bodyPr/>
        <a:lstStyle/>
        <a:p>
          <a:endParaRPr lang="de-DE"/>
        </a:p>
      </dgm:t>
    </dgm:pt>
    <dgm:pt modelId="{048FFD47-7FEC-43BC-9281-DCD03E80C991}">
      <dgm:prSet phldrT="[Text]"/>
      <dgm:spPr/>
      <dgm:t>
        <a:bodyPr/>
        <a:lstStyle/>
        <a:p>
          <a:r>
            <a:rPr lang="de-DE"/>
            <a:t>Numerisch-induktives Denken</a:t>
          </a:r>
        </a:p>
      </dgm:t>
    </dgm:pt>
    <dgm:pt modelId="{90B5ECC5-76CF-42D1-9538-F8A1D8240D0E}" type="parTrans" cxnId="{8940F3CC-58AD-4B4B-854C-0FE20E3F7652}">
      <dgm:prSet/>
      <dgm:spPr/>
      <dgm:t>
        <a:bodyPr/>
        <a:lstStyle/>
        <a:p>
          <a:endParaRPr lang="de-DE"/>
        </a:p>
      </dgm:t>
    </dgm:pt>
    <dgm:pt modelId="{1E5CCA46-3F45-41C1-A9E0-E7D7C21668B7}" type="sibTrans" cxnId="{8940F3CC-58AD-4B4B-854C-0FE20E3F7652}">
      <dgm:prSet/>
      <dgm:spPr/>
      <dgm:t>
        <a:bodyPr/>
        <a:lstStyle/>
        <a:p>
          <a:endParaRPr lang="de-DE"/>
        </a:p>
      </dgm:t>
    </dgm:pt>
    <dgm:pt modelId="{79A92D71-F247-40EA-B516-4ECB0EB77C2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050" b="1"/>
            <a:t>Figural-induktives Denken</a:t>
          </a:r>
        </a:p>
      </dgm:t>
    </dgm:pt>
    <dgm:pt modelId="{DFC3804C-CB2A-4C6A-B3E2-B118DCF005BB}" type="parTrans" cxnId="{0CE36761-2FAF-4311-81A2-85F16853EDF6}">
      <dgm:prSet/>
      <dgm:spPr/>
      <dgm:t>
        <a:bodyPr/>
        <a:lstStyle/>
        <a:p>
          <a:endParaRPr lang="de-DE"/>
        </a:p>
      </dgm:t>
    </dgm:pt>
    <dgm:pt modelId="{C8BEC979-1325-4158-842E-C3CE04591A6A}" type="sibTrans" cxnId="{0CE36761-2FAF-4311-81A2-85F16853EDF6}">
      <dgm:prSet/>
      <dgm:spPr/>
      <dgm:t>
        <a:bodyPr/>
        <a:lstStyle/>
        <a:p>
          <a:endParaRPr lang="de-DE"/>
        </a:p>
      </dgm:t>
    </dgm:pt>
    <dgm:pt modelId="{6FE2EF63-561E-4D1A-9CAA-5350990DF401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050" b="1"/>
            <a:t>Verbal-deduktives Denken</a:t>
          </a:r>
        </a:p>
      </dgm:t>
    </dgm:pt>
    <dgm:pt modelId="{F07BCE81-230B-4829-84E4-3C50A663D13B}" type="parTrans" cxnId="{EBD1215F-6533-4072-B18E-124E6835241A}">
      <dgm:prSet/>
      <dgm:spPr/>
      <dgm:t>
        <a:bodyPr/>
        <a:lstStyle/>
        <a:p>
          <a:endParaRPr lang="de-DE"/>
        </a:p>
      </dgm:t>
    </dgm:pt>
    <dgm:pt modelId="{0A0A1D83-149D-4968-B45A-0A12B477B79D}" type="sibTrans" cxnId="{EBD1215F-6533-4072-B18E-124E6835241A}">
      <dgm:prSet/>
      <dgm:spPr/>
      <dgm:t>
        <a:bodyPr/>
        <a:lstStyle/>
        <a:p>
          <a:endParaRPr lang="de-DE"/>
        </a:p>
      </dgm:t>
    </dgm:pt>
    <dgm:pt modelId="{9596E92E-2971-402E-B51A-9EB86FB0C105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050" b="1"/>
            <a:t>Verbale Flüssigkeit</a:t>
          </a:r>
        </a:p>
      </dgm:t>
    </dgm:pt>
    <dgm:pt modelId="{29A6F45F-BA41-4E89-B63E-08D736436303}" type="parTrans" cxnId="{8965FF2A-7989-4BE9-A180-9421B851A27B}">
      <dgm:prSet/>
      <dgm:spPr/>
      <dgm:t>
        <a:bodyPr/>
        <a:lstStyle/>
        <a:p>
          <a:endParaRPr lang="de-DE"/>
        </a:p>
      </dgm:t>
    </dgm:pt>
    <dgm:pt modelId="{D16C890D-53EC-4B76-B56A-1802641B5B7F}" type="sibTrans" cxnId="{8965FF2A-7989-4BE9-A180-9421B851A27B}">
      <dgm:prSet/>
      <dgm:spPr/>
      <dgm:t>
        <a:bodyPr/>
        <a:lstStyle/>
        <a:p>
          <a:endParaRPr lang="de-DE"/>
        </a:p>
      </dgm:t>
    </dgm:pt>
    <dgm:pt modelId="{B163F034-3F96-4C6F-8DD7-2A1A0B93F4E1}">
      <dgm:prSet phldrT="[Text]"/>
      <dgm:spPr/>
      <dgm:t>
        <a:bodyPr/>
        <a:lstStyle/>
        <a:p>
          <a:r>
            <a:rPr lang="de-DE"/>
            <a:t>Wortbedeutung</a:t>
          </a:r>
        </a:p>
      </dgm:t>
    </dgm:pt>
    <dgm:pt modelId="{8E0D87C2-E52E-4C1A-A9C8-6BACC68E9D7B}" type="parTrans" cxnId="{6CA31C8F-8081-4646-B771-5C425338123E}">
      <dgm:prSet/>
      <dgm:spPr/>
      <dgm:t>
        <a:bodyPr/>
        <a:lstStyle/>
        <a:p>
          <a:endParaRPr lang="de-DE"/>
        </a:p>
      </dgm:t>
    </dgm:pt>
    <dgm:pt modelId="{C440DDA8-0BAD-4DCC-936F-8430742DA61C}" type="sibTrans" cxnId="{6CA31C8F-8081-4646-B771-5C425338123E}">
      <dgm:prSet/>
      <dgm:spPr/>
      <dgm:t>
        <a:bodyPr/>
        <a:lstStyle/>
        <a:p>
          <a:endParaRPr lang="de-DE"/>
        </a:p>
      </dgm:t>
    </dgm:pt>
    <dgm:pt modelId="{33DF279F-94D4-4EE8-98EC-76878C180A72}">
      <dgm:prSet phldrT="[Text]"/>
      <dgm:spPr/>
      <dgm:t>
        <a:bodyPr/>
        <a:lstStyle/>
        <a:p>
          <a:r>
            <a:rPr lang="de-DE"/>
            <a:t>Allgemeinwissen</a:t>
          </a:r>
        </a:p>
      </dgm:t>
    </dgm:pt>
    <dgm:pt modelId="{673D0580-9F42-4CE1-BEF6-C065E0E22824}" type="parTrans" cxnId="{484A019F-C463-4068-8234-C3C43B836812}">
      <dgm:prSet/>
      <dgm:spPr/>
      <dgm:t>
        <a:bodyPr/>
        <a:lstStyle/>
        <a:p>
          <a:endParaRPr lang="de-DE"/>
        </a:p>
      </dgm:t>
    </dgm:pt>
    <dgm:pt modelId="{A4852A1C-AA62-425A-A251-908B4DBD7D8E}" type="sibTrans" cxnId="{484A019F-C463-4068-8234-C3C43B836812}">
      <dgm:prSet/>
      <dgm:spPr/>
      <dgm:t>
        <a:bodyPr/>
        <a:lstStyle/>
        <a:p>
          <a:endParaRPr lang="de-DE"/>
        </a:p>
      </dgm:t>
    </dgm:pt>
    <dgm:pt modelId="{93F87FEB-DFAE-4564-B329-5ABB0ADFB9E7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de-DE"/>
            <a:t>Raumvorstellung*</a:t>
          </a:r>
        </a:p>
      </dgm:t>
    </dgm:pt>
    <dgm:pt modelId="{63D98E61-F502-4A0C-9C50-180FBA839555}" type="parTrans" cxnId="{44C5730B-CBA2-4862-9ED0-3FBB7188A5DA}">
      <dgm:prSet/>
      <dgm:spPr/>
      <dgm:t>
        <a:bodyPr/>
        <a:lstStyle/>
        <a:p>
          <a:endParaRPr lang="de-DE"/>
        </a:p>
      </dgm:t>
    </dgm:pt>
    <dgm:pt modelId="{A988437D-F856-4D98-AB71-5D63AD819315}" type="sibTrans" cxnId="{44C5730B-CBA2-4862-9ED0-3FBB7188A5DA}">
      <dgm:prSet/>
      <dgm:spPr/>
      <dgm:t>
        <a:bodyPr/>
        <a:lstStyle/>
        <a:p>
          <a:endParaRPr lang="de-DE"/>
        </a:p>
      </dgm:t>
    </dgm:pt>
    <dgm:pt modelId="{5D239E64-841E-415D-856C-0B589ACCCEAA}">
      <dgm:prSet phldrT="[Text]"/>
      <dgm:spPr/>
      <dgm:t>
        <a:bodyPr/>
        <a:lstStyle/>
        <a:p>
          <a:r>
            <a:rPr lang="de-DE"/>
            <a:t>Algebraisches Denken</a:t>
          </a:r>
        </a:p>
      </dgm:t>
    </dgm:pt>
    <dgm:pt modelId="{DF57B4BF-9640-45A6-A357-B2030FDE5520}" type="parTrans" cxnId="{4FDEE58E-FDA0-4445-935A-B6F2A1C8F3B8}">
      <dgm:prSet/>
      <dgm:spPr/>
      <dgm:t>
        <a:bodyPr/>
        <a:lstStyle/>
        <a:p>
          <a:endParaRPr lang="de-DE"/>
        </a:p>
      </dgm:t>
    </dgm:pt>
    <dgm:pt modelId="{0223FF1A-EEC6-4E29-99F7-0C37A6CAEA4D}" type="sibTrans" cxnId="{4FDEE58E-FDA0-4445-935A-B6F2A1C8F3B8}">
      <dgm:prSet/>
      <dgm:spPr/>
      <dgm:t>
        <a:bodyPr/>
        <a:lstStyle/>
        <a:p>
          <a:endParaRPr lang="de-DE"/>
        </a:p>
      </dgm:t>
    </dgm:pt>
    <dgm:pt modelId="{F1EAE5A7-90FD-4CBF-A0EA-60708B8BE486}">
      <dgm:prSet phldrT="[Text]"/>
      <dgm:spPr/>
      <dgm:t>
        <a:bodyPr/>
        <a:lstStyle/>
        <a:p>
          <a:r>
            <a:rPr lang="de-DE"/>
            <a:t>Arithmetische Flexibilität</a:t>
          </a:r>
        </a:p>
      </dgm:t>
    </dgm:pt>
    <dgm:pt modelId="{4D343243-3D76-4264-B8F9-CD84EBDBD23F}" type="parTrans" cxnId="{ED0B8156-FCE3-4494-9110-B0F105DF453B}">
      <dgm:prSet/>
      <dgm:spPr/>
      <dgm:t>
        <a:bodyPr/>
        <a:lstStyle/>
        <a:p>
          <a:endParaRPr lang="de-DE"/>
        </a:p>
      </dgm:t>
    </dgm:pt>
    <dgm:pt modelId="{7695ACCD-F1B3-4840-9DEF-305C67547417}" type="sibTrans" cxnId="{ED0B8156-FCE3-4494-9110-B0F105DF453B}">
      <dgm:prSet/>
      <dgm:spPr/>
      <dgm:t>
        <a:bodyPr/>
        <a:lstStyle/>
        <a:p>
          <a:endParaRPr lang="de-DE"/>
        </a:p>
      </dgm:t>
    </dgm:pt>
    <dgm:pt modelId="{890707C8-5C31-463D-80AF-976D184F9622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050" b="1"/>
            <a:t>Arithmetische Kompetenz</a:t>
          </a:r>
        </a:p>
      </dgm:t>
    </dgm:pt>
    <dgm:pt modelId="{1344B7E7-661F-48ED-8BF9-DFBDEB003590}" type="parTrans" cxnId="{8FC4BADE-2DAA-4639-A57C-3B942642ABA2}">
      <dgm:prSet/>
      <dgm:spPr/>
      <dgm:t>
        <a:bodyPr/>
        <a:lstStyle/>
        <a:p>
          <a:endParaRPr lang="de-DE"/>
        </a:p>
      </dgm:t>
    </dgm:pt>
    <dgm:pt modelId="{9E16591B-B0B9-41A5-B664-2C5810F961ED}" type="sibTrans" cxnId="{8FC4BADE-2DAA-4639-A57C-3B942642ABA2}">
      <dgm:prSet/>
      <dgm:spPr/>
      <dgm:t>
        <a:bodyPr/>
        <a:lstStyle/>
        <a:p>
          <a:endParaRPr lang="de-DE"/>
        </a:p>
      </dgm:t>
    </dgm:pt>
    <dgm:pt modelId="{CED8F9BA-1E15-4A88-A230-1637BB7CCD95}">
      <dgm:prSet phldrT="[Text]"/>
      <dgm:spPr/>
      <dgm:t>
        <a:bodyPr/>
        <a:lstStyle/>
        <a:p>
          <a:r>
            <a:rPr lang="de-DE"/>
            <a:t>Arithmetische Schätzfähigkeit</a:t>
          </a:r>
        </a:p>
      </dgm:t>
    </dgm:pt>
    <dgm:pt modelId="{527342E9-704A-479E-898A-9315ADDB7138}" type="parTrans" cxnId="{FFFEEE76-A002-4D3D-9F19-FA87494CFB93}">
      <dgm:prSet/>
      <dgm:spPr/>
      <dgm:t>
        <a:bodyPr/>
        <a:lstStyle/>
        <a:p>
          <a:endParaRPr lang="de-DE"/>
        </a:p>
      </dgm:t>
    </dgm:pt>
    <dgm:pt modelId="{65D9AD8E-94E5-4BFD-AF0A-6B0A51A36EF8}" type="sibTrans" cxnId="{FFFEEE76-A002-4D3D-9F19-FA87494CFB93}">
      <dgm:prSet/>
      <dgm:spPr/>
      <dgm:t>
        <a:bodyPr/>
        <a:lstStyle/>
        <a:p>
          <a:endParaRPr lang="de-DE"/>
        </a:p>
      </dgm:t>
    </dgm:pt>
    <dgm:pt modelId="{0863043B-7114-42BD-B61D-DFCDF8C801CB}">
      <dgm:prSet phldrT="[Text]"/>
      <dgm:spPr/>
      <dgm:t>
        <a:bodyPr/>
        <a:lstStyle/>
        <a:p>
          <a:r>
            <a:rPr lang="de-DE"/>
            <a:t>INSBAT</a:t>
          </a:r>
        </a:p>
      </dgm:t>
    </dgm:pt>
    <dgm:pt modelId="{275B5047-9242-41DF-A91C-3026D1FCB9DF}" type="sibTrans" cxnId="{6537E77C-6E6E-40CD-AD37-E00C485AB3D9}">
      <dgm:prSet/>
      <dgm:spPr/>
      <dgm:t>
        <a:bodyPr/>
        <a:lstStyle/>
        <a:p>
          <a:endParaRPr lang="de-DE"/>
        </a:p>
      </dgm:t>
    </dgm:pt>
    <dgm:pt modelId="{6D6DBFA9-A0F9-43D7-BC5D-4F803C33AAE2}" type="parTrans" cxnId="{6537E77C-6E6E-40CD-AD37-E00C485AB3D9}">
      <dgm:prSet/>
      <dgm:spPr/>
      <dgm:t>
        <a:bodyPr/>
        <a:lstStyle/>
        <a:p>
          <a:endParaRPr lang="de-DE"/>
        </a:p>
      </dgm:t>
    </dgm:pt>
    <dgm:pt modelId="{1F806313-6A87-47E1-84E8-A346D1BC5ED2}" type="pres">
      <dgm:prSet presAssocID="{26A1B018-776A-4423-BCA2-F2831AFF7D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5A060A6-D76F-462E-8878-A08AD91D8CFB}" type="pres">
      <dgm:prSet presAssocID="{0863043B-7114-42BD-B61D-DFCDF8C801CB}" presName="hierRoot1" presStyleCnt="0">
        <dgm:presLayoutVars>
          <dgm:hierBranch val="init"/>
        </dgm:presLayoutVars>
      </dgm:prSet>
      <dgm:spPr/>
    </dgm:pt>
    <dgm:pt modelId="{6AD46AC0-1CE0-4526-AA24-4F085BC61B80}" type="pres">
      <dgm:prSet presAssocID="{0863043B-7114-42BD-B61D-DFCDF8C801CB}" presName="rootComposite1" presStyleCnt="0"/>
      <dgm:spPr/>
    </dgm:pt>
    <dgm:pt modelId="{41F5E833-2FF8-44D1-AFCD-3858B281B024}" type="pres">
      <dgm:prSet presAssocID="{0863043B-7114-42BD-B61D-DFCDF8C801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BE3826A-0746-49E9-869B-72284D9322C7}" type="pres">
      <dgm:prSet presAssocID="{0863043B-7114-42BD-B61D-DFCDF8C801CB}" presName="rootConnector1" presStyleLbl="node1" presStyleIdx="0" presStyleCnt="0"/>
      <dgm:spPr/>
      <dgm:t>
        <a:bodyPr/>
        <a:lstStyle/>
        <a:p>
          <a:endParaRPr lang="de-DE"/>
        </a:p>
      </dgm:t>
    </dgm:pt>
    <dgm:pt modelId="{6539EFC2-50DF-4D5B-8A27-EDD5110F8FC4}" type="pres">
      <dgm:prSet presAssocID="{0863043B-7114-42BD-B61D-DFCDF8C801CB}" presName="hierChild2" presStyleCnt="0"/>
      <dgm:spPr/>
    </dgm:pt>
    <dgm:pt modelId="{0E0D08E1-D327-414B-B3C7-A30D290A43EF}" type="pres">
      <dgm:prSet presAssocID="{58DF6B4A-87EF-428C-B73D-D90A2A60650B}" presName="Name37" presStyleLbl="parChTrans1D2" presStyleIdx="0" presStyleCnt="6"/>
      <dgm:spPr/>
      <dgm:t>
        <a:bodyPr/>
        <a:lstStyle/>
        <a:p>
          <a:endParaRPr lang="de-DE"/>
        </a:p>
      </dgm:t>
    </dgm:pt>
    <dgm:pt modelId="{973CFB93-3338-4D60-BABA-3DF06D6AD0B7}" type="pres">
      <dgm:prSet presAssocID="{C8C7959D-86F2-46C5-903E-9AAAC677D5F6}" presName="hierRoot2" presStyleCnt="0">
        <dgm:presLayoutVars>
          <dgm:hierBranch val="init"/>
        </dgm:presLayoutVars>
      </dgm:prSet>
      <dgm:spPr/>
    </dgm:pt>
    <dgm:pt modelId="{B363CF73-FF49-4A2C-851B-9A7F42FE966B}" type="pres">
      <dgm:prSet presAssocID="{C8C7959D-86F2-46C5-903E-9AAAC677D5F6}" presName="rootComposite" presStyleCnt="0"/>
      <dgm:spPr/>
    </dgm:pt>
    <dgm:pt modelId="{90A1C2F8-05B5-4FCC-B466-37F1CBA4D371}" type="pres">
      <dgm:prSet presAssocID="{C8C7959D-86F2-46C5-903E-9AAAC677D5F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F65F60-7C89-4313-A4E0-CD4014940519}" type="pres">
      <dgm:prSet presAssocID="{C8C7959D-86F2-46C5-903E-9AAAC677D5F6}" presName="rootConnector" presStyleLbl="node2" presStyleIdx="0" presStyleCnt="6"/>
      <dgm:spPr/>
      <dgm:t>
        <a:bodyPr/>
        <a:lstStyle/>
        <a:p>
          <a:endParaRPr lang="de-DE"/>
        </a:p>
      </dgm:t>
    </dgm:pt>
    <dgm:pt modelId="{23E93032-0B76-49C4-96C8-33E16E19D8E9}" type="pres">
      <dgm:prSet presAssocID="{C8C7959D-86F2-46C5-903E-9AAAC677D5F6}" presName="hierChild4" presStyleCnt="0"/>
      <dgm:spPr/>
    </dgm:pt>
    <dgm:pt modelId="{EFBC023B-DF3E-4D80-BECA-4DB74E80A5D6}" type="pres">
      <dgm:prSet presAssocID="{90B5ECC5-76CF-42D1-9538-F8A1D8240D0E}" presName="Name37" presStyleLbl="parChTrans1D3" presStyleIdx="0" presStyleCnt="11"/>
      <dgm:spPr/>
      <dgm:t>
        <a:bodyPr/>
        <a:lstStyle/>
        <a:p>
          <a:endParaRPr lang="de-DE"/>
        </a:p>
      </dgm:t>
    </dgm:pt>
    <dgm:pt modelId="{15C8BDD5-26AD-4083-8B3A-842DC27FBC52}" type="pres">
      <dgm:prSet presAssocID="{048FFD47-7FEC-43BC-9281-DCD03E80C991}" presName="hierRoot2" presStyleCnt="0">
        <dgm:presLayoutVars>
          <dgm:hierBranch val="init"/>
        </dgm:presLayoutVars>
      </dgm:prSet>
      <dgm:spPr/>
    </dgm:pt>
    <dgm:pt modelId="{568EDC11-8E67-4F67-A0CE-CDFACB9A4E9E}" type="pres">
      <dgm:prSet presAssocID="{048FFD47-7FEC-43BC-9281-DCD03E80C991}" presName="rootComposite" presStyleCnt="0"/>
      <dgm:spPr/>
    </dgm:pt>
    <dgm:pt modelId="{4C6A71BE-CDA0-469E-95FD-C1CE7E03D0B0}" type="pres">
      <dgm:prSet presAssocID="{048FFD47-7FEC-43BC-9281-DCD03E80C991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F8D362A-46E2-4961-991D-63F8527C4CDB}" type="pres">
      <dgm:prSet presAssocID="{048FFD47-7FEC-43BC-9281-DCD03E80C991}" presName="rootConnector" presStyleLbl="node3" presStyleIdx="0" presStyleCnt="11"/>
      <dgm:spPr/>
      <dgm:t>
        <a:bodyPr/>
        <a:lstStyle/>
        <a:p>
          <a:endParaRPr lang="de-DE"/>
        </a:p>
      </dgm:t>
    </dgm:pt>
    <dgm:pt modelId="{F4864AA2-1F20-49F5-B24B-291567209BE9}" type="pres">
      <dgm:prSet presAssocID="{048FFD47-7FEC-43BC-9281-DCD03E80C991}" presName="hierChild4" presStyleCnt="0"/>
      <dgm:spPr/>
    </dgm:pt>
    <dgm:pt modelId="{4A218CD4-4CC4-4F5F-B29B-2C2AAF009668}" type="pres">
      <dgm:prSet presAssocID="{048FFD47-7FEC-43BC-9281-DCD03E80C991}" presName="hierChild5" presStyleCnt="0"/>
      <dgm:spPr/>
    </dgm:pt>
    <dgm:pt modelId="{84B8427B-241C-4480-9352-31A03EBE3EA4}" type="pres">
      <dgm:prSet presAssocID="{DFC3804C-CB2A-4C6A-B3E2-B118DCF005BB}" presName="Name37" presStyleLbl="parChTrans1D3" presStyleIdx="1" presStyleCnt="11"/>
      <dgm:spPr/>
      <dgm:t>
        <a:bodyPr/>
        <a:lstStyle/>
        <a:p>
          <a:endParaRPr lang="de-DE"/>
        </a:p>
      </dgm:t>
    </dgm:pt>
    <dgm:pt modelId="{5A13377F-75E3-40EC-84F2-986E8AE34187}" type="pres">
      <dgm:prSet presAssocID="{79A92D71-F247-40EA-B516-4ECB0EB77C24}" presName="hierRoot2" presStyleCnt="0">
        <dgm:presLayoutVars>
          <dgm:hierBranch val="init"/>
        </dgm:presLayoutVars>
      </dgm:prSet>
      <dgm:spPr/>
    </dgm:pt>
    <dgm:pt modelId="{51B44D5F-9B47-4A78-A8B2-A8C80E61F14C}" type="pres">
      <dgm:prSet presAssocID="{79A92D71-F247-40EA-B516-4ECB0EB77C24}" presName="rootComposite" presStyleCnt="0"/>
      <dgm:spPr/>
    </dgm:pt>
    <dgm:pt modelId="{51F1F19B-86F0-4A11-AB8A-A674CD2B9FF4}" type="pres">
      <dgm:prSet presAssocID="{79A92D71-F247-40EA-B516-4ECB0EB77C24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F5CAFC0-74B4-48F5-90E4-6AD381964C3B}" type="pres">
      <dgm:prSet presAssocID="{79A92D71-F247-40EA-B516-4ECB0EB77C24}" presName="rootConnector" presStyleLbl="node3" presStyleIdx="1" presStyleCnt="11"/>
      <dgm:spPr/>
      <dgm:t>
        <a:bodyPr/>
        <a:lstStyle/>
        <a:p>
          <a:endParaRPr lang="de-DE"/>
        </a:p>
      </dgm:t>
    </dgm:pt>
    <dgm:pt modelId="{E808E76C-5D9F-4A0C-BA36-70A66CC2B3B7}" type="pres">
      <dgm:prSet presAssocID="{79A92D71-F247-40EA-B516-4ECB0EB77C24}" presName="hierChild4" presStyleCnt="0"/>
      <dgm:spPr/>
    </dgm:pt>
    <dgm:pt modelId="{574C0EC7-6C83-4A75-9EFE-E58001579E03}" type="pres">
      <dgm:prSet presAssocID="{79A92D71-F247-40EA-B516-4ECB0EB77C24}" presName="hierChild5" presStyleCnt="0"/>
      <dgm:spPr/>
    </dgm:pt>
    <dgm:pt modelId="{64A02DA3-DA8F-4FB3-8A0D-D8C978C1E8BA}" type="pres">
      <dgm:prSet presAssocID="{F07BCE81-230B-4829-84E4-3C50A663D13B}" presName="Name37" presStyleLbl="parChTrans1D3" presStyleIdx="2" presStyleCnt="11"/>
      <dgm:spPr/>
      <dgm:t>
        <a:bodyPr/>
        <a:lstStyle/>
        <a:p>
          <a:endParaRPr lang="de-DE"/>
        </a:p>
      </dgm:t>
    </dgm:pt>
    <dgm:pt modelId="{474424A0-E426-4771-A715-D2DF2A2E6DE8}" type="pres">
      <dgm:prSet presAssocID="{6FE2EF63-561E-4D1A-9CAA-5350990DF401}" presName="hierRoot2" presStyleCnt="0">
        <dgm:presLayoutVars>
          <dgm:hierBranch val="init"/>
        </dgm:presLayoutVars>
      </dgm:prSet>
      <dgm:spPr/>
    </dgm:pt>
    <dgm:pt modelId="{1EECBF1E-7659-4637-83D6-2C0FEFF52065}" type="pres">
      <dgm:prSet presAssocID="{6FE2EF63-561E-4D1A-9CAA-5350990DF401}" presName="rootComposite" presStyleCnt="0"/>
      <dgm:spPr/>
    </dgm:pt>
    <dgm:pt modelId="{B9F39EFF-09D6-47DC-B81F-BA81A61DD054}" type="pres">
      <dgm:prSet presAssocID="{6FE2EF63-561E-4D1A-9CAA-5350990DF401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DB87764-CB27-40F2-BF03-734509BB7C26}" type="pres">
      <dgm:prSet presAssocID="{6FE2EF63-561E-4D1A-9CAA-5350990DF401}" presName="rootConnector" presStyleLbl="node3" presStyleIdx="2" presStyleCnt="11"/>
      <dgm:spPr/>
      <dgm:t>
        <a:bodyPr/>
        <a:lstStyle/>
        <a:p>
          <a:endParaRPr lang="de-DE"/>
        </a:p>
      </dgm:t>
    </dgm:pt>
    <dgm:pt modelId="{8695C540-C750-463C-838C-28B720CE93CA}" type="pres">
      <dgm:prSet presAssocID="{6FE2EF63-561E-4D1A-9CAA-5350990DF401}" presName="hierChild4" presStyleCnt="0"/>
      <dgm:spPr/>
    </dgm:pt>
    <dgm:pt modelId="{998CE07A-F47E-4717-8999-E75AF5D55187}" type="pres">
      <dgm:prSet presAssocID="{6FE2EF63-561E-4D1A-9CAA-5350990DF401}" presName="hierChild5" presStyleCnt="0"/>
      <dgm:spPr/>
    </dgm:pt>
    <dgm:pt modelId="{60A481C9-0B7E-4FFE-8502-A0CF99CC9DDB}" type="pres">
      <dgm:prSet presAssocID="{C8C7959D-86F2-46C5-903E-9AAAC677D5F6}" presName="hierChild5" presStyleCnt="0"/>
      <dgm:spPr/>
    </dgm:pt>
    <dgm:pt modelId="{E9E5E95E-705E-4E7B-9BB2-58063BBE3CF6}" type="pres">
      <dgm:prSet presAssocID="{E8C9BB58-0831-40A4-9E84-CB5E24D8BC44}" presName="Name37" presStyleLbl="parChTrans1D2" presStyleIdx="1" presStyleCnt="6"/>
      <dgm:spPr/>
      <dgm:t>
        <a:bodyPr/>
        <a:lstStyle/>
        <a:p>
          <a:endParaRPr lang="de-DE"/>
        </a:p>
      </dgm:t>
    </dgm:pt>
    <dgm:pt modelId="{CB8EC11E-6629-41B4-9446-D3525F05A4E3}" type="pres">
      <dgm:prSet presAssocID="{767D9461-F75C-4840-9877-015D8787CFC2}" presName="hierRoot2" presStyleCnt="0">
        <dgm:presLayoutVars>
          <dgm:hierBranch val="init"/>
        </dgm:presLayoutVars>
      </dgm:prSet>
      <dgm:spPr/>
    </dgm:pt>
    <dgm:pt modelId="{8D213D28-497D-4D2C-8462-2884C0A64E46}" type="pres">
      <dgm:prSet presAssocID="{767D9461-F75C-4840-9877-015D8787CFC2}" presName="rootComposite" presStyleCnt="0"/>
      <dgm:spPr/>
    </dgm:pt>
    <dgm:pt modelId="{745E3894-D55A-44D7-B3AE-9C9703EECB0A}" type="pres">
      <dgm:prSet presAssocID="{767D9461-F75C-4840-9877-015D8787CFC2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ACF339-E515-4AA9-BE72-CCC640B65925}" type="pres">
      <dgm:prSet presAssocID="{767D9461-F75C-4840-9877-015D8787CFC2}" presName="rootConnector" presStyleLbl="node2" presStyleIdx="1" presStyleCnt="6"/>
      <dgm:spPr/>
      <dgm:t>
        <a:bodyPr/>
        <a:lstStyle/>
        <a:p>
          <a:endParaRPr lang="de-DE"/>
        </a:p>
      </dgm:t>
    </dgm:pt>
    <dgm:pt modelId="{2F643AED-2A87-48AE-A879-75FCCDD49B33}" type="pres">
      <dgm:prSet presAssocID="{767D9461-F75C-4840-9877-015D8787CFC2}" presName="hierChild4" presStyleCnt="0"/>
      <dgm:spPr/>
    </dgm:pt>
    <dgm:pt modelId="{E93F3CBC-5603-48C5-A49C-528E2AD00B40}" type="pres">
      <dgm:prSet presAssocID="{29A6F45F-BA41-4E89-B63E-08D736436303}" presName="Name37" presStyleLbl="parChTrans1D3" presStyleIdx="3" presStyleCnt="11"/>
      <dgm:spPr/>
      <dgm:t>
        <a:bodyPr/>
        <a:lstStyle/>
        <a:p>
          <a:endParaRPr lang="de-DE"/>
        </a:p>
      </dgm:t>
    </dgm:pt>
    <dgm:pt modelId="{F602A4E8-73E0-491A-B74A-A3551C95D286}" type="pres">
      <dgm:prSet presAssocID="{9596E92E-2971-402E-B51A-9EB86FB0C105}" presName="hierRoot2" presStyleCnt="0">
        <dgm:presLayoutVars>
          <dgm:hierBranch val="init"/>
        </dgm:presLayoutVars>
      </dgm:prSet>
      <dgm:spPr/>
    </dgm:pt>
    <dgm:pt modelId="{8E3AE36B-6E11-4760-AA21-258784978A56}" type="pres">
      <dgm:prSet presAssocID="{9596E92E-2971-402E-B51A-9EB86FB0C105}" presName="rootComposite" presStyleCnt="0"/>
      <dgm:spPr/>
    </dgm:pt>
    <dgm:pt modelId="{E6093B27-47A2-4DE8-A1C5-1C99965255E7}" type="pres">
      <dgm:prSet presAssocID="{9596E92E-2971-402E-B51A-9EB86FB0C105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09A0D3-4FA9-45A0-BA30-22649FD5B5A5}" type="pres">
      <dgm:prSet presAssocID="{9596E92E-2971-402E-B51A-9EB86FB0C105}" presName="rootConnector" presStyleLbl="node3" presStyleIdx="3" presStyleCnt="11"/>
      <dgm:spPr/>
      <dgm:t>
        <a:bodyPr/>
        <a:lstStyle/>
        <a:p>
          <a:endParaRPr lang="de-DE"/>
        </a:p>
      </dgm:t>
    </dgm:pt>
    <dgm:pt modelId="{162BE700-0DAA-4746-B0AA-33B83F2A23CE}" type="pres">
      <dgm:prSet presAssocID="{9596E92E-2971-402E-B51A-9EB86FB0C105}" presName="hierChild4" presStyleCnt="0"/>
      <dgm:spPr/>
    </dgm:pt>
    <dgm:pt modelId="{0A46E31F-CA36-4B26-A8A9-5557EC1CA8BE}" type="pres">
      <dgm:prSet presAssocID="{9596E92E-2971-402E-B51A-9EB86FB0C105}" presName="hierChild5" presStyleCnt="0"/>
      <dgm:spPr/>
    </dgm:pt>
    <dgm:pt modelId="{513ED38F-F68C-403D-AA92-EC29C6A467F9}" type="pres">
      <dgm:prSet presAssocID="{8E0D87C2-E52E-4C1A-A9C8-6BACC68E9D7B}" presName="Name37" presStyleLbl="parChTrans1D3" presStyleIdx="4" presStyleCnt="11"/>
      <dgm:spPr/>
      <dgm:t>
        <a:bodyPr/>
        <a:lstStyle/>
        <a:p>
          <a:endParaRPr lang="de-DE"/>
        </a:p>
      </dgm:t>
    </dgm:pt>
    <dgm:pt modelId="{C1C18708-4BE6-49C9-B657-048806225CD3}" type="pres">
      <dgm:prSet presAssocID="{B163F034-3F96-4C6F-8DD7-2A1A0B93F4E1}" presName="hierRoot2" presStyleCnt="0">
        <dgm:presLayoutVars>
          <dgm:hierBranch val="init"/>
        </dgm:presLayoutVars>
      </dgm:prSet>
      <dgm:spPr/>
    </dgm:pt>
    <dgm:pt modelId="{29A8CABC-8A55-43C1-8B6E-0E9A850DD14F}" type="pres">
      <dgm:prSet presAssocID="{B163F034-3F96-4C6F-8DD7-2A1A0B93F4E1}" presName="rootComposite" presStyleCnt="0"/>
      <dgm:spPr/>
    </dgm:pt>
    <dgm:pt modelId="{2CED897E-B6A4-48AF-89CA-4C5C06F335A6}" type="pres">
      <dgm:prSet presAssocID="{B163F034-3F96-4C6F-8DD7-2A1A0B93F4E1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06C5B4-F19C-4294-944C-EAFD1F9D3102}" type="pres">
      <dgm:prSet presAssocID="{B163F034-3F96-4C6F-8DD7-2A1A0B93F4E1}" presName="rootConnector" presStyleLbl="node3" presStyleIdx="4" presStyleCnt="11"/>
      <dgm:spPr/>
      <dgm:t>
        <a:bodyPr/>
        <a:lstStyle/>
        <a:p>
          <a:endParaRPr lang="de-DE"/>
        </a:p>
      </dgm:t>
    </dgm:pt>
    <dgm:pt modelId="{35B32B9C-660B-4991-B5A5-E8AF91221147}" type="pres">
      <dgm:prSet presAssocID="{B163F034-3F96-4C6F-8DD7-2A1A0B93F4E1}" presName="hierChild4" presStyleCnt="0"/>
      <dgm:spPr/>
    </dgm:pt>
    <dgm:pt modelId="{77DA240E-A61E-41A9-B126-EF068BDD0DB7}" type="pres">
      <dgm:prSet presAssocID="{B163F034-3F96-4C6F-8DD7-2A1A0B93F4E1}" presName="hierChild5" presStyleCnt="0"/>
      <dgm:spPr/>
    </dgm:pt>
    <dgm:pt modelId="{75EB50AC-35B8-498D-BD6F-2BD85292B9D2}" type="pres">
      <dgm:prSet presAssocID="{673D0580-9F42-4CE1-BEF6-C065E0E22824}" presName="Name37" presStyleLbl="parChTrans1D3" presStyleIdx="5" presStyleCnt="11"/>
      <dgm:spPr/>
      <dgm:t>
        <a:bodyPr/>
        <a:lstStyle/>
        <a:p>
          <a:endParaRPr lang="de-DE"/>
        </a:p>
      </dgm:t>
    </dgm:pt>
    <dgm:pt modelId="{83335E84-9E06-4E22-9FF6-B48B56CF5C47}" type="pres">
      <dgm:prSet presAssocID="{33DF279F-94D4-4EE8-98EC-76878C180A72}" presName="hierRoot2" presStyleCnt="0">
        <dgm:presLayoutVars>
          <dgm:hierBranch val="init"/>
        </dgm:presLayoutVars>
      </dgm:prSet>
      <dgm:spPr/>
    </dgm:pt>
    <dgm:pt modelId="{1473B19E-803E-4E98-A4DB-F1FEE6EC4052}" type="pres">
      <dgm:prSet presAssocID="{33DF279F-94D4-4EE8-98EC-76878C180A72}" presName="rootComposite" presStyleCnt="0"/>
      <dgm:spPr/>
    </dgm:pt>
    <dgm:pt modelId="{23F05CF3-472B-4ECD-91F9-C2FEC76D7DEE}" type="pres">
      <dgm:prSet presAssocID="{33DF279F-94D4-4EE8-98EC-76878C180A72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D8976B-C4DA-45E3-BED8-A86CB91E3DF2}" type="pres">
      <dgm:prSet presAssocID="{33DF279F-94D4-4EE8-98EC-76878C180A72}" presName="rootConnector" presStyleLbl="node3" presStyleIdx="5" presStyleCnt="11"/>
      <dgm:spPr/>
      <dgm:t>
        <a:bodyPr/>
        <a:lstStyle/>
        <a:p>
          <a:endParaRPr lang="de-DE"/>
        </a:p>
      </dgm:t>
    </dgm:pt>
    <dgm:pt modelId="{B9AA8329-A86F-4C55-A402-859010B8EF1E}" type="pres">
      <dgm:prSet presAssocID="{33DF279F-94D4-4EE8-98EC-76878C180A72}" presName="hierChild4" presStyleCnt="0"/>
      <dgm:spPr/>
    </dgm:pt>
    <dgm:pt modelId="{FD35A5C8-A349-4FFE-A545-29FE6E702E6B}" type="pres">
      <dgm:prSet presAssocID="{33DF279F-94D4-4EE8-98EC-76878C180A72}" presName="hierChild5" presStyleCnt="0"/>
      <dgm:spPr/>
    </dgm:pt>
    <dgm:pt modelId="{8FB91AE5-ADAE-4811-B7C8-965FF2796E7D}" type="pres">
      <dgm:prSet presAssocID="{767D9461-F75C-4840-9877-015D8787CFC2}" presName="hierChild5" presStyleCnt="0"/>
      <dgm:spPr/>
    </dgm:pt>
    <dgm:pt modelId="{52F77926-A505-43DA-9AE4-B2345E75264E}" type="pres">
      <dgm:prSet presAssocID="{666D008A-66F0-4A5A-9826-E2FF6964EC4D}" presName="Name37" presStyleLbl="parChTrans1D2" presStyleIdx="2" presStyleCnt="6"/>
      <dgm:spPr/>
      <dgm:t>
        <a:bodyPr/>
        <a:lstStyle/>
        <a:p>
          <a:endParaRPr lang="de-DE"/>
        </a:p>
      </dgm:t>
    </dgm:pt>
    <dgm:pt modelId="{0BCFA027-A0BC-4A29-B2FD-F44919F1E4B9}" type="pres">
      <dgm:prSet presAssocID="{061777F1-80A9-406E-9F97-3EF040B35C0A}" presName="hierRoot2" presStyleCnt="0">
        <dgm:presLayoutVars>
          <dgm:hierBranch val="init"/>
        </dgm:presLayoutVars>
      </dgm:prSet>
      <dgm:spPr/>
    </dgm:pt>
    <dgm:pt modelId="{5238EDF7-8E11-4455-88F6-241CDF66368F}" type="pres">
      <dgm:prSet presAssocID="{061777F1-80A9-406E-9F97-3EF040B35C0A}" presName="rootComposite" presStyleCnt="0"/>
      <dgm:spPr/>
    </dgm:pt>
    <dgm:pt modelId="{1258459E-A2A8-4FD1-A689-E98E636C6ABA}" type="pres">
      <dgm:prSet presAssocID="{061777F1-80A9-406E-9F97-3EF040B35C0A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3D9A4F-4D5F-437F-98E9-F12BB0C0C864}" type="pres">
      <dgm:prSet presAssocID="{061777F1-80A9-406E-9F97-3EF040B35C0A}" presName="rootConnector" presStyleLbl="node2" presStyleIdx="2" presStyleCnt="6"/>
      <dgm:spPr/>
      <dgm:t>
        <a:bodyPr/>
        <a:lstStyle/>
        <a:p>
          <a:endParaRPr lang="de-DE"/>
        </a:p>
      </dgm:t>
    </dgm:pt>
    <dgm:pt modelId="{A124F0AF-6C9A-45F5-AC75-1F791C1D15CA}" type="pres">
      <dgm:prSet presAssocID="{061777F1-80A9-406E-9F97-3EF040B35C0A}" presName="hierChild4" presStyleCnt="0"/>
      <dgm:spPr/>
    </dgm:pt>
    <dgm:pt modelId="{C5161CE0-47E5-4820-A317-10549A9DA98C}" type="pres">
      <dgm:prSet presAssocID="{63D98E61-F502-4A0C-9C50-180FBA839555}" presName="Name37" presStyleLbl="parChTrans1D3" presStyleIdx="6" presStyleCnt="11"/>
      <dgm:spPr/>
      <dgm:t>
        <a:bodyPr/>
        <a:lstStyle/>
        <a:p>
          <a:endParaRPr lang="de-DE"/>
        </a:p>
      </dgm:t>
    </dgm:pt>
    <dgm:pt modelId="{321EE027-900E-4369-BAD1-DA82F46CCF90}" type="pres">
      <dgm:prSet presAssocID="{93F87FEB-DFAE-4564-B329-5ABB0ADFB9E7}" presName="hierRoot2" presStyleCnt="0">
        <dgm:presLayoutVars>
          <dgm:hierBranch val="init"/>
        </dgm:presLayoutVars>
      </dgm:prSet>
      <dgm:spPr/>
    </dgm:pt>
    <dgm:pt modelId="{C13DC597-F90B-4EB6-8E4E-DBCE3E6FD8B6}" type="pres">
      <dgm:prSet presAssocID="{93F87FEB-DFAE-4564-B329-5ABB0ADFB9E7}" presName="rootComposite" presStyleCnt="0"/>
      <dgm:spPr/>
    </dgm:pt>
    <dgm:pt modelId="{22B31E5F-EBE5-4600-98C0-79143C2740CE}" type="pres">
      <dgm:prSet presAssocID="{93F87FEB-DFAE-4564-B329-5ABB0ADFB9E7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7E1D234-3D94-431A-9256-B89DDAEC2494}" type="pres">
      <dgm:prSet presAssocID="{93F87FEB-DFAE-4564-B329-5ABB0ADFB9E7}" presName="rootConnector" presStyleLbl="node3" presStyleIdx="6" presStyleCnt="11"/>
      <dgm:spPr/>
      <dgm:t>
        <a:bodyPr/>
        <a:lstStyle/>
        <a:p>
          <a:endParaRPr lang="de-DE"/>
        </a:p>
      </dgm:t>
    </dgm:pt>
    <dgm:pt modelId="{48660758-AB4D-458B-88E2-270C4043C83B}" type="pres">
      <dgm:prSet presAssocID="{93F87FEB-DFAE-4564-B329-5ABB0ADFB9E7}" presName="hierChild4" presStyleCnt="0"/>
      <dgm:spPr/>
    </dgm:pt>
    <dgm:pt modelId="{A7D0D0A1-4C4B-400C-8970-02DCA4BDDEF7}" type="pres">
      <dgm:prSet presAssocID="{93F87FEB-DFAE-4564-B329-5ABB0ADFB9E7}" presName="hierChild5" presStyleCnt="0"/>
      <dgm:spPr/>
    </dgm:pt>
    <dgm:pt modelId="{FAF8EC16-BFFD-4340-AB88-0BA75397291F}" type="pres">
      <dgm:prSet presAssocID="{061777F1-80A9-406E-9F97-3EF040B35C0A}" presName="hierChild5" presStyleCnt="0"/>
      <dgm:spPr/>
    </dgm:pt>
    <dgm:pt modelId="{018177C5-0536-494F-AAD1-90632B48DAD3}" type="pres">
      <dgm:prSet presAssocID="{065F5DF0-4D19-4085-A244-3840547D91F5}" presName="Name37" presStyleLbl="parChTrans1D2" presStyleIdx="3" presStyleCnt="6"/>
      <dgm:spPr/>
      <dgm:t>
        <a:bodyPr/>
        <a:lstStyle/>
        <a:p>
          <a:endParaRPr lang="de-DE"/>
        </a:p>
      </dgm:t>
    </dgm:pt>
    <dgm:pt modelId="{F1745688-BB83-4111-871D-3776BEB47CB5}" type="pres">
      <dgm:prSet presAssocID="{85AB97A4-3284-44EE-8859-8B107CB188FF}" presName="hierRoot2" presStyleCnt="0">
        <dgm:presLayoutVars>
          <dgm:hierBranch val="init"/>
        </dgm:presLayoutVars>
      </dgm:prSet>
      <dgm:spPr/>
    </dgm:pt>
    <dgm:pt modelId="{A746B9A5-7A40-45FE-B9D3-DDA6AEA6A340}" type="pres">
      <dgm:prSet presAssocID="{85AB97A4-3284-44EE-8859-8B107CB188FF}" presName="rootComposite" presStyleCnt="0"/>
      <dgm:spPr/>
    </dgm:pt>
    <dgm:pt modelId="{8A45DA4F-73F6-4354-95B2-2150FCE25808}" type="pres">
      <dgm:prSet presAssocID="{85AB97A4-3284-44EE-8859-8B107CB188FF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D366854-7FA7-4085-A2BB-5FEC4D8CE55A}" type="pres">
      <dgm:prSet presAssocID="{85AB97A4-3284-44EE-8859-8B107CB188FF}" presName="rootConnector" presStyleLbl="node2" presStyleIdx="3" presStyleCnt="6"/>
      <dgm:spPr/>
      <dgm:t>
        <a:bodyPr/>
        <a:lstStyle/>
        <a:p>
          <a:endParaRPr lang="de-DE"/>
        </a:p>
      </dgm:t>
    </dgm:pt>
    <dgm:pt modelId="{8FEA9E2A-6924-4490-BB1C-6BF5AE329633}" type="pres">
      <dgm:prSet presAssocID="{85AB97A4-3284-44EE-8859-8B107CB188FF}" presName="hierChild4" presStyleCnt="0"/>
      <dgm:spPr/>
    </dgm:pt>
    <dgm:pt modelId="{3E4F914F-D4FC-4FAA-B473-F2B4E2640F48}" type="pres">
      <dgm:prSet presAssocID="{85AB97A4-3284-44EE-8859-8B107CB188FF}" presName="hierChild5" presStyleCnt="0"/>
      <dgm:spPr/>
    </dgm:pt>
    <dgm:pt modelId="{01B33EBE-9990-4C45-944B-ED5933EB2679}" type="pres">
      <dgm:prSet presAssocID="{31043B44-6D08-4F87-B75A-AC0759C885B6}" presName="Name37" presStyleLbl="parChTrans1D2" presStyleIdx="4" presStyleCnt="6"/>
      <dgm:spPr/>
      <dgm:t>
        <a:bodyPr/>
        <a:lstStyle/>
        <a:p>
          <a:endParaRPr lang="de-DE"/>
        </a:p>
      </dgm:t>
    </dgm:pt>
    <dgm:pt modelId="{38B9C753-7118-4E10-B53E-8C7505BB2A4B}" type="pres">
      <dgm:prSet presAssocID="{80555B92-558A-4074-A2DA-6E5F34C642C0}" presName="hierRoot2" presStyleCnt="0">
        <dgm:presLayoutVars>
          <dgm:hierBranch val="init"/>
        </dgm:presLayoutVars>
      </dgm:prSet>
      <dgm:spPr/>
    </dgm:pt>
    <dgm:pt modelId="{AB1E86A1-12E9-46A3-AEA5-89B129BD1BB5}" type="pres">
      <dgm:prSet presAssocID="{80555B92-558A-4074-A2DA-6E5F34C642C0}" presName="rootComposite" presStyleCnt="0"/>
      <dgm:spPr/>
    </dgm:pt>
    <dgm:pt modelId="{52E06AD9-522B-4441-BA68-86AB37AB5B9E}" type="pres">
      <dgm:prSet presAssocID="{80555B92-558A-4074-A2DA-6E5F34C642C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14A0385-715B-4A66-B954-C212704C2A78}" type="pres">
      <dgm:prSet presAssocID="{80555B92-558A-4074-A2DA-6E5F34C642C0}" presName="rootConnector" presStyleLbl="node2" presStyleIdx="4" presStyleCnt="6"/>
      <dgm:spPr/>
      <dgm:t>
        <a:bodyPr/>
        <a:lstStyle/>
        <a:p>
          <a:endParaRPr lang="de-DE"/>
        </a:p>
      </dgm:t>
    </dgm:pt>
    <dgm:pt modelId="{0A760787-9A65-4D45-8376-1F13064E32CA}" type="pres">
      <dgm:prSet presAssocID="{80555B92-558A-4074-A2DA-6E5F34C642C0}" presName="hierChild4" presStyleCnt="0"/>
      <dgm:spPr/>
    </dgm:pt>
    <dgm:pt modelId="{D088490A-49DF-41F6-A80C-CAB399899425}" type="pres">
      <dgm:prSet presAssocID="{80555B92-558A-4074-A2DA-6E5F34C642C0}" presName="hierChild5" presStyleCnt="0"/>
      <dgm:spPr/>
    </dgm:pt>
    <dgm:pt modelId="{8341841D-EC74-40A8-A088-C03810132892}" type="pres">
      <dgm:prSet presAssocID="{7DF967CF-4D0C-48B6-B0F0-A38581450C14}" presName="Name37" presStyleLbl="parChTrans1D2" presStyleIdx="5" presStyleCnt="6"/>
      <dgm:spPr/>
      <dgm:t>
        <a:bodyPr/>
        <a:lstStyle/>
        <a:p>
          <a:endParaRPr lang="de-DE"/>
        </a:p>
      </dgm:t>
    </dgm:pt>
    <dgm:pt modelId="{3BC19687-7953-432F-9D0F-F49DC9B14B26}" type="pres">
      <dgm:prSet presAssocID="{3E45648C-5BF8-454D-96FE-9AE80769CFC8}" presName="hierRoot2" presStyleCnt="0">
        <dgm:presLayoutVars>
          <dgm:hierBranch val="init"/>
        </dgm:presLayoutVars>
      </dgm:prSet>
      <dgm:spPr/>
    </dgm:pt>
    <dgm:pt modelId="{AE3C2F79-B3A4-409D-9D54-90EA989542CC}" type="pres">
      <dgm:prSet presAssocID="{3E45648C-5BF8-454D-96FE-9AE80769CFC8}" presName="rootComposite" presStyleCnt="0"/>
      <dgm:spPr/>
    </dgm:pt>
    <dgm:pt modelId="{BFBF9C19-E78F-4F69-A2D3-295A96E37694}" type="pres">
      <dgm:prSet presAssocID="{3E45648C-5BF8-454D-96FE-9AE80769CFC8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DF9EF9F-893F-457F-AED7-52D5BAFABA1C}" type="pres">
      <dgm:prSet presAssocID="{3E45648C-5BF8-454D-96FE-9AE80769CFC8}" presName="rootConnector" presStyleLbl="node2" presStyleIdx="5" presStyleCnt="6"/>
      <dgm:spPr/>
      <dgm:t>
        <a:bodyPr/>
        <a:lstStyle/>
        <a:p>
          <a:endParaRPr lang="de-DE"/>
        </a:p>
      </dgm:t>
    </dgm:pt>
    <dgm:pt modelId="{A59DB59C-B604-4E46-B318-2D46B096C423}" type="pres">
      <dgm:prSet presAssocID="{3E45648C-5BF8-454D-96FE-9AE80769CFC8}" presName="hierChild4" presStyleCnt="0"/>
      <dgm:spPr/>
    </dgm:pt>
    <dgm:pt modelId="{FB7B040D-4803-453F-926A-419FBEBF74B6}" type="pres">
      <dgm:prSet presAssocID="{DF57B4BF-9640-45A6-A357-B2030FDE5520}" presName="Name37" presStyleLbl="parChTrans1D3" presStyleIdx="7" presStyleCnt="11"/>
      <dgm:spPr/>
      <dgm:t>
        <a:bodyPr/>
        <a:lstStyle/>
        <a:p>
          <a:endParaRPr lang="de-DE"/>
        </a:p>
      </dgm:t>
    </dgm:pt>
    <dgm:pt modelId="{6FBA05F9-3CC8-4FA5-BCB6-6E781F95BB4A}" type="pres">
      <dgm:prSet presAssocID="{5D239E64-841E-415D-856C-0B589ACCCEAA}" presName="hierRoot2" presStyleCnt="0">
        <dgm:presLayoutVars>
          <dgm:hierBranch val="init"/>
        </dgm:presLayoutVars>
      </dgm:prSet>
      <dgm:spPr/>
    </dgm:pt>
    <dgm:pt modelId="{AF60DCB4-C800-4BB8-A13C-49CDF3EC79CF}" type="pres">
      <dgm:prSet presAssocID="{5D239E64-841E-415D-856C-0B589ACCCEAA}" presName="rootComposite" presStyleCnt="0"/>
      <dgm:spPr/>
    </dgm:pt>
    <dgm:pt modelId="{9BAEE353-684E-492D-8C6D-D083990B1711}" type="pres">
      <dgm:prSet presAssocID="{5D239E64-841E-415D-856C-0B589ACCCEAA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F12190D-CF2A-4FA2-887F-AFA36A8E6418}" type="pres">
      <dgm:prSet presAssocID="{5D239E64-841E-415D-856C-0B589ACCCEAA}" presName="rootConnector" presStyleLbl="node3" presStyleIdx="7" presStyleCnt="11"/>
      <dgm:spPr/>
      <dgm:t>
        <a:bodyPr/>
        <a:lstStyle/>
        <a:p>
          <a:endParaRPr lang="de-DE"/>
        </a:p>
      </dgm:t>
    </dgm:pt>
    <dgm:pt modelId="{7881EC0B-3778-44DC-A14A-017349B16B53}" type="pres">
      <dgm:prSet presAssocID="{5D239E64-841E-415D-856C-0B589ACCCEAA}" presName="hierChild4" presStyleCnt="0"/>
      <dgm:spPr/>
    </dgm:pt>
    <dgm:pt modelId="{3D79CD54-834A-4C7D-A612-ED5E1605A104}" type="pres">
      <dgm:prSet presAssocID="{5D239E64-841E-415D-856C-0B589ACCCEAA}" presName="hierChild5" presStyleCnt="0"/>
      <dgm:spPr/>
    </dgm:pt>
    <dgm:pt modelId="{42F7DCC4-CB02-4CC6-98EF-42AF339E98B9}" type="pres">
      <dgm:prSet presAssocID="{4D343243-3D76-4264-B8F9-CD84EBDBD23F}" presName="Name37" presStyleLbl="parChTrans1D3" presStyleIdx="8" presStyleCnt="11"/>
      <dgm:spPr/>
      <dgm:t>
        <a:bodyPr/>
        <a:lstStyle/>
        <a:p>
          <a:endParaRPr lang="de-DE"/>
        </a:p>
      </dgm:t>
    </dgm:pt>
    <dgm:pt modelId="{03751AA6-2120-47E1-B671-5B2FF69F3D62}" type="pres">
      <dgm:prSet presAssocID="{F1EAE5A7-90FD-4CBF-A0EA-60708B8BE486}" presName="hierRoot2" presStyleCnt="0">
        <dgm:presLayoutVars>
          <dgm:hierBranch val="init"/>
        </dgm:presLayoutVars>
      </dgm:prSet>
      <dgm:spPr/>
    </dgm:pt>
    <dgm:pt modelId="{8B1C3966-8948-440A-949D-0309FC0EA489}" type="pres">
      <dgm:prSet presAssocID="{F1EAE5A7-90FD-4CBF-A0EA-60708B8BE486}" presName="rootComposite" presStyleCnt="0"/>
      <dgm:spPr/>
    </dgm:pt>
    <dgm:pt modelId="{1C4E5746-69F2-46F6-8516-4AD8A20F61D0}" type="pres">
      <dgm:prSet presAssocID="{F1EAE5A7-90FD-4CBF-A0EA-60708B8BE486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3FCC48F-A7D0-4DC1-A337-7EA3BD89531D}" type="pres">
      <dgm:prSet presAssocID="{F1EAE5A7-90FD-4CBF-A0EA-60708B8BE486}" presName="rootConnector" presStyleLbl="node3" presStyleIdx="8" presStyleCnt="11"/>
      <dgm:spPr/>
      <dgm:t>
        <a:bodyPr/>
        <a:lstStyle/>
        <a:p>
          <a:endParaRPr lang="de-DE"/>
        </a:p>
      </dgm:t>
    </dgm:pt>
    <dgm:pt modelId="{C8FDDFD1-96B3-4E88-990A-E63A623EDE28}" type="pres">
      <dgm:prSet presAssocID="{F1EAE5A7-90FD-4CBF-A0EA-60708B8BE486}" presName="hierChild4" presStyleCnt="0"/>
      <dgm:spPr/>
    </dgm:pt>
    <dgm:pt modelId="{9375571A-6273-417D-9FA4-C3C76B55A91C}" type="pres">
      <dgm:prSet presAssocID="{F1EAE5A7-90FD-4CBF-A0EA-60708B8BE486}" presName="hierChild5" presStyleCnt="0"/>
      <dgm:spPr/>
    </dgm:pt>
    <dgm:pt modelId="{263C7166-E4DA-41AD-85C6-5179D3CAC858}" type="pres">
      <dgm:prSet presAssocID="{1344B7E7-661F-48ED-8BF9-DFBDEB003590}" presName="Name37" presStyleLbl="parChTrans1D3" presStyleIdx="9" presStyleCnt="11"/>
      <dgm:spPr/>
      <dgm:t>
        <a:bodyPr/>
        <a:lstStyle/>
        <a:p>
          <a:endParaRPr lang="de-DE"/>
        </a:p>
      </dgm:t>
    </dgm:pt>
    <dgm:pt modelId="{4F81CB30-5A18-48CF-AF2B-4D96D4FB6C68}" type="pres">
      <dgm:prSet presAssocID="{890707C8-5C31-463D-80AF-976D184F9622}" presName="hierRoot2" presStyleCnt="0">
        <dgm:presLayoutVars>
          <dgm:hierBranch val="init"/>
        </dgm:presLayoutVars>
      </dgm:prSet>
      <dgm:spPr/>
    </dgm:pt>
    <dgm:pt modelId="{C88A70D6-98CB-460F-ADD3-1399B4D169AA}" type="pres">
      <dgm:prSet presAssocID="{890707C8-5C31-463D-80AF-976D184F9622}" presName="rootComposite" presStyleCnt="0"/>
      <dgm:spPr/>
    </dgm:pt>
    <dgm:pt modelId="{88A71A12-7C61-4D12-AC83-58E400FA7335}" type="pres">
      <dgm:prSet presAssocID="{890707C8-5C31-463D-80AF-976D184F9622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7F1A18D-E010-4C1A-886E-67D5788EB3FB}" type="pres">
      <dgm:prSet presAssocID="{890707C8-5C31-463D-80AF-976D184F9622}" presName="rootConnector" presStyleLbl="node3" presStyleIdx="9" presStyleCnt="11"/>
      <dgm:spPr/>
      <dgm:t>
        <a:bodyPr/>
        <a:lstStyle/>
        <a:p>
          <a:endParaRPr lang="de-DE"/>
        </a:p>
      </dgm:t>
    </dgm:pt>
    <dgm:pt modelId="{F86FC102-E7E1-4685-B7EC-AE700F596D45}" type="pres">
      <dgm:prSet presAssocID="{890707C8-5C31-463D-80AF-976D184F9622}" presName="hierChild4" presStyleCnt="0"/>
      <dgm:spPr/>
    </dgm:pt>
    <dgm:pt modelId="{26142CC7-D369-4768-B7F1-F5073725A76B}" type="pres">
      <dgm:prSet presAssocID="{890707C8-5C31-463D-80AF-976D184F9622}" presName="hierChild5" presStyleCnt="0"/>
      <dgm:spPr/>
    </dgm:pt>
    <dgm:pt modelId="{786E392F-346C-4E96-B0BD-1C20BF663758}" type="pres">
      <dgm:prSet presAssocID="{527342E9-704A-479E-898A-9315ADDB7138}" presName="Name37" presStyleLbl="parChTrans1D3" presStyleIdx="10" presStyleCnt="11"/>
      <dgm:spPr/>
      <dgm:t>
        <a:bodyPr/>
        <a:lstStyle/>
        <a:p>
          <a:endParaRPr lang="de-DE"/>
        </a:p>
      </dgm:t>
    </dgm:pt>
    <dgm:pt modelId="{94C2AD7A-180B-4243-AB1A-1CCF6D3F7E28}" type="pres">
      <dgm:prSet presAssocID="{CED8F9BA-1E15-4A88-A230-1637BB7CCD95}" presName="hierRoot2" presStyleCnt="0">
        <dgm:presLayoutVars>
          <dgm:hierBranch val="init"/>
        </dgm:presLayoutVars>
      </dgm:prSet>
      <dgm:spPr/>
    </dgm:pt>
    <dgm:pt modelId="{FBB79120-A0A2-4409-8097-BE6CF2176252}" type="pres">
      <dgm:prSet presAssocID="{CED8F9BA-1E15-4A88-A230-1637BB7CCD95}" presName="rootComposite" presStyleCnt="0"/>
      <dgm:spPr/>
    </dgm:pt>
    <dgm:pt modelId="{74C8DB42-D1AC-4CC6-B647-5B28F9999DBD}" type="pres">
      <dgm:prSet presAssocID="{CED8F9BA-1E15-4A88-A230-1637BB7CCD95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8250000-7CEA-4550-B3B7-BE97EAE61440}" type="pres">
      <dgm:prSet presAssocID="{CED8F9BA-1E15-4A88-A230-1637BB7CCD95}" presName="rootConnector" presStyleLbl="node3" presStyleIdx="10" presStyleCnt="11"/>
      <dgm:spPr/>
      <dgm:t>
        <a:bodyPr/>
        <a:lstStyle/>
        <a:p>
          <a:endParaRPr lang="de-DE"/>
        </a:p>
      </dgm:t>
    </dgm:pt>
    <dgm:pt modelId="{4162449C-C819-4E48-AB26-2B5C558CAB2B}" type="pres">
      <dgm:prSet presAssocID="{CED8F9BA-1E15-4A88-A230-1637BB7CCD95}" presName="hierChild4" presStyleCnt="0"/>
      <dgm:spPr/>
    </dgm:pt>
    <dgm:pt modelId="{4BEB1834-E244-45A0-8CAF-8EADA0AA24BC}" type="pres">
      <dgm:prSet presAssocID="{CED8F9BA-1E15-4A88-A230-1637BB7CCD95}" presName="hierChild5" presStyleCnt="0"/>
      <dgm:spPr/>
    </dgm:pt>
    <dgm:pt modelId="{211BD860-61DA-434B-B1EF-18FFD14AE22A}" type="pres">
      <dgm:prSet presAssocID="{3E45648C-5BF8-454D-96FE-9AE80769CFC8}" presName="hierChild5" presStyleCnt="0"/>
      <dgm:spPr/>
    </dgm:pt>
    <dgm:pt modelId="{8B2260E2-34ED-47CE-8525-B5DC30FFAF88}" type="pres">
      <dgm:prSet presAssocID="{0863043B-7114-42BD-B61D-DFCDF8C801CB}" presName="hierChild3" presStyleCnt="0"/>
      <dgm:spPr/>
    </dgm:pt>
  </dgm:ptLst>
  <dgm:cxnLst>
    <dgm:cxn modelId="{6537E77C-6E6E-40CD-AD37-E00C485AB3D9}" srcId="{26A1B018-776A-4423-BCA2-F2831AFF7DBD}" destId="{0863043B-7114-42BD-B61D-DFCDF8C801CB}" srcOrd="0" destOrd="0" parTransId="{6D6DBFA9-A0F9-43D7-BC5D-4F803C33AAE2}" sibTransId="{275B5047-9242-41DF-A91C-3026D1FCB9DF}"/>
    <dgm:cxn modelId="{8E3BD4EB-58B2-477C-A961-8A19F534A103}" type="presOf" srcId="{33DF279F-94D4-4EE8-98EC-76878C180A72}" destId="{23F05CF3-472B-4ECD-91F9-C2FEC76D7DEE}" srcOrd="0" destOrd="0" presId="urn:microsoft.com/office/officeart/2005/8/layout/orgChart1"/>
    <dgm:cxn modelId="{0B75A034-DAC7-4AAE-95F1-B7EC703B310B}" srcId="{0863043B-7114-42BD-B61D-DFCDF8C801CB}" destId="{061777F1-80A9-406E-9F97-3EF040B35C0A}" srcOrd="2" destOrd="0" parTransId="{666D008A-66F0-4A5A-9826-E2FF6964EC4D}" sibTransId="{5732EC01-DBF8-42BA-84FB-0A83A54E0AD7}"/>
    <dgm:cxn modelId="{BA80DC7C-30EA-4E2F-BD88-A4759BDDD20D}" type="presOf" srcId="{E8C9BB58-0831-40A4-9E84-CB5E24D8BC44}" destId="{E9E5E95E-705E-4E7B-9BB2-58063BBE3CF6}" srcOrd="0" destOrd="0" presId="urn:microsoft.com/office/officeart/2005/8/layout/orgChart1"/>
    <dgm:cxn modelId="{12D83A64-3950-4667-ABB7-073B25992D8D}" type="presOf" srcId="{80555B92-558A-4074-A2DA-6E5F34C642C0}" destId="{52E06AD9-522B-4441-BA68-86AB37AB5B9E}" srcOrd="0" destOrd="0" presId="urn:microsoft.com/office/officeart/2005/8/layout/orgChart1"/>
    <dgm:cxn modelId="{37E75B87-7DEB-4C1C-97EB-5B4974E2E579}" type="presOf" srcId="{5D239E64-841E-415D-856C-0B589ACCCEAA}" destId="{9F12190D-CF2A-4FA2-887F-AFA36A8E6418}" srcOrd="1" destOrd="0" presId="urn:microsoft.com/office/officeart/2005/8/layout/orgChart1"/>
    <dgm:cxn modelId="{873C07A1-09B9-4D2F-A58B-CB5FEC45E432}" type="presOf" srcId="{7DF967CF-4D0C-48B6-B0F0-A38581450C14}" destId="{8341841D-EC74-40A8-A088-C03810132892}" srcOrd="0" destOrd="0" presId="urn:microsoft.com/office/officeart/2005/8/layout/orgChart1"/>
    <dgm:cxn modelId="{0BF3CDCD-9FF0-48EF-B070-7873C7BF5955}" type="presOf" srcId="{85AB97A4-3284-44EE-8859-8B107CB188FF}" destId="{DD366854-7FA7-4085-A2BB-5FEC4D8CE55A}" srcOrd="1" destOrd="0" presId="urn:microsoft.com/office/officeart/2005/8/layout/orgChart1"/>
    <dgm:cxn modelId="{CF029600-DD08-40B2-96EE-86B5B437ED97}" type="presOf" srcId="{9596E92E-2971-402E-B51A-9EB86FB0C105}" destId="{E6093B27-47A2-4DE8-A1C5-1C99965255E7}" srcOrd="0" destOrd="0" presId="urn:microsoft.com/office/officeart/2005/8/layout/orgChart1"/>
    <dgm:cxn modelId="{17D8FA1D-6FA5-4E9E-B78D-B90F8BC652D2}" type="presOf" srcId="{527342E9-704A-479E-898A-9315ADDB7138}" destId="{786E392F-346C-4E96-B0BD-1C20BF663758}" srcOrd="0" destOrd="0" presId="urn:microsoft.com/office/officeart/2005/8/layout/orgChart1"/>
    <dgm:cxn modelId="{7A4635CF-6173-4793-8FE0-292CCB4141EB}" srcId="{0863043B-7114-42BD-B61D-DFCDF8C801CB}" destId="{80555B92-558A-4074-A2DA-6E5F34C642C0}" srcOrd="4" destOrd="0" parTransId="{31043B44-6D08-4F87-B75A-AC0759C885B6}" sibTransId="{2D341011-BD06-4564-AD75-A428A37E175D}"/>
    <dgm:cxn modelId="{4BD4DBEE-561E-4A2C-872E-6DFB3782F658}" type="presOf" srcId="{F1EAE5A7-90FD-4CBF-A0EA-60708B8BE486}" destId="{33FCC48F-A7D0-4DC1-A337-7EA3BD89531D}" srcOrd="1" destOrd="0" presId="urn:microsoft.com/office/officeart/2005/8/layout/orgChart1"/>
    <dgm:cxn modelId="{A2B7F902-BE93-4100-AD82-6863D20B4398}" type="presOf" srcId="{C8C7959D-86F2-46C5-903E-9AAAC677D5F6}" destId="{CBF65F60-7C89-4313-A4E0-CD4014940519}" srcOrd="1" destOrd="0" presId="urn:microsoft.com/office/officeart/2005/8/layout/orgChart1"/>
    <dgm:cxn modelId="{314B817D-EEC9-4603-A612-0B6AE209D0E2}" type="presOf" srcId="{80555B92-558A-4074-A2DA-6E5F34C642C0}" destId="{214A0385-715B-4A66-B954-C212704C2A78}" srcOrd="1" destOrd="0" presId="urn:microsoft.com/office/officeart/2005/8/layout/orgChart1"/>
    <dgm:cxn modelId="{1D342BDB-3D50-4535-8979-D53FAA090A9F}" type="presOf" srcId="{79A92D71-F247-40EA-B516-4ECB0EB77C24}" destId="{51F1F19B-86F0-4A11-AB8A-A674CD2B9FF4}" srcOrd="0" destOrd="0" presId="urn:microsoft.com/office/officeart/2005/8/layout/orgChart1"/>
    <dgm:cxn modelId="{8965FF2A-7989-4BE9-A180-9421B851A27B}" srcId="{767D9461-F75C-4840-9877-015D8787CFC2}" destId="{9596E92E-2971-402E-B51A-9EB86FB0C105}" srcOrd="0" destOrd="0" parTransId="{29A6F45F-BA41-4E89-B63E-08D736436303}" sibTransId="{D16C890D-53EC-4B76-B56A-1802641B5B7F}"/>
    <dgm:cxn modelId="{B9003310-A1D7-4FB5-AB4B-C899E02B9B64}" type="presOf" srcId="{3E45648C-5BF8-454D-96FE-9AE80769CFC8}" destId="{FDF9EF9F-893F-457F-AED7-52D5BAFABA1C}" srcOrd="1" destOrd="0" presId="urn:microsoft.com/office/officeart/2005/8/layout/orgChart1"/>
    <dgm:cxn modelId="{8069C14F-436C-496F-975E-F77C878E45FC}" type="presOf" srcId="{6FE2EF63-561E-4D1A-9CAA-5350990DF401}" destId="{B9F39EFF-09D6-47DC-B81F-BA81A61DD054}" srcOrd="0" destOrd="0" presId="urn:microsoft.com/office/officeart/2005/8/layout/orgChart1"/>
    <dgm:cxn modelId="{ED0B8156-FCE3-4494-9110-B0F105DF453B}" srcId="{3E45648C-5BF8-454D-96FE-9AE80769CFC8}" destId="{F1EAE5A7-90FD-4CBF-A0EA-60708B8BE486}" srcOrd="1" destOrd="0" parTransId="{4D343243-3D76-4264-B8F9-CD84EBDBD23F}" sibTransId="{7695ACCD-F1B3-4840-9DEF-305C67547417}"/>
    <dgm:cxn modelId="{E72F1E24-1F24-4B81-B3D0-3513D47B1759}" type="presOf" srcId="{048FFD47-7FEC-43BC-9281-DCD03E80C991}" destId="{EF8D362A-46E2-4961-991D-63F8527C4CDB}" srcOrd="1" destOrd="0" presId="urn:microsoft.com/office/officeart/2005/8/layout/orgChart1"/>
    <dgm:cxn modelId="{8FCBF41D-601C-412C-A9AB-C4B01D2E54FB}" type="presOf" srcId="{666D008A-66F0-4A5A-9826-E2FF6964EC4D}" destId="{52F77926-A505-43DA-9AE4-B2345E75264E}" srcOrd="0" destOrd="0" presId="urn:microsoft.com/office/officeart/2005/8/layout/orgChart1"/>
    <dgm:cxn modelId="{CEE49867-F128-42E2-B492-02A2EDD7AD3C}" type="presOf" srcId="{0863043B-7114-42BD-B61D-DFCDF8C801CB}" destId="{41F5E833-2FF8-44D1-AFCD-3858B281B024}" srcOrd="0" destOrd="0" presId="urn:microsoft.com/office/officeart/2005/8/layout/orgChart1"/>
    <dgm:cxn modelId="{CE37A11E-92C8-426C-BD06-1980E38F0FFA}" srcId="{0863043B-7114-42BD-B61D-DFCDF8C801CB}" destId="{C8C7959D-86F2-46C5-903E-9AAAC677D5F6}" srcOrd="0" destOrd="0" parTransId="{58DF6B4A-87EF-428C-B73D-D90A2A60650B}" sibTransId="{8509899B-8F75-4B5E-AF56-704AB9833CA5}"/>
    <dgm:cxn modelId="{F0267C3E-104B-4977-B4BB-00F960D16113}" type="presOf" srcId="{3E45648C-5BF8-454D-96FE-9AE80769CFC8}" destId="{BFBF9C19-E78F-4F69-A2D3-295A96E37694}" srcOrd="0" destOrd="0" presId="urn:microsoft.com/office/officeart/2005/8/layout/orgChart1"/>
    <dgm:cxn modelId="{1A7424F6-C731-4010-B10F-D3D79FF53381}" type="presOf" srcId="{DF57B4BF-9640-45A6-A357-B2030FDE5520}" destId="{FB7B040D-4803-453F-926A-419FBEBF74B6}" srcOrd="0" destOrd="0" presId="urn:microsoft.com/office/officeart/2005/8/layout/orgChart1"/>
    <dgm:cxn modelId="{EBD1215F-6533-4072-B18E-124E6835241A}" srcId="{C8C7959D-86F2-46C5-903E-9AAAC677D5F6}" destId="{6FE2EF63-561E-4D1A-9CAA-5350990DF401}" srcOrd="2" destOrd="0" parTransId="{F07BCE81-230B-4829-84E4-3C50A663D13B}" sibTransId="{0A0A1D83-149D-4968-B45A-0A12B477B79D}"/>
    <dgm:cxn modelId="{D17926A4-B4F5-4883-87FE-DFE71F2A2878}" type="presOf" srcId="{31043B44-6D08-4F87-B75A-AC0759C885B6}" destId="{01B33EBE-9990-4C45-944B-ED5933EB2679}" srcOrd="0" destOrd="0" presId="urn:microsoft.com/office/officeart/2005/8/layout/orgChart1"/>
    <dgm:cxn modelId="{78BF66F6-5DE9-4906-9B65-F56AD1114E25}" type="presOf" srcId="{CED8F9BA-1E15-4A88-A230-1637BB7CCD95}" destId="{D8250000-7CEA-4550-B3B7-BE97EAE61440}" srcOrd="1" destOrd="0" presId="urn:microsoft.com/office/officeart/2005/8/layout/orgChart1"/>
    <dgm:cxn modelId="{CEE54A7E-9E6F-4C3E-87D9-A6DEF9EEBB49}" type="presOf" srcId="{CED8F9BA-1E15-4A88-A230-1637BB7CCD95}" destId="{74C8DB42-D1AC-4CC6-B647-5B28F9999DBD}" srcOrd="0" destOrd="0" presId="urn:microsoft.com/office/officeart/2005/8/layout/orgChart1"/>
    <dgm:cxn modelId="{C7A33F90-B7F9-432A-B465-BAC5BA37AA8A}" type="presOf" srcId="{8E0D87C2-E52E-4C1A-A9C8-6BACC68E9D7B}" destId="{513ED38F-F68C-403D-AA92-EC29C6A467F9}" srcOrd="0" destOrd="0" presId="urn:microsoft.com/office/officeart/2005/8/layout/orgChart1"/>
    <dgm:cxn modelId="{26D4EF24-347C-4FE5-BD0E-B98A322516B5}" type="presOf" srcId="{673D0580-9F42-4CE1-BEF6-C065E0E22824}" destId="{75EB50AC-35B8-498D-BD6F-2BD85292B9D2}" srcOrd="0" destOrd="0" presId="urn:microsoft.com/office/officeart/2005/8/layout/orgChart1"/>
    <dgm:cxn modelId="{2DE4D678-F8BB-4AE4-9DBD-8632023E2F65}" srcId="{0863043B-7114-42BD-B61D-DFCDF8C801CB}" destId="{85AB97A4-3284-44EE-8859-8B107CB188FF}" srcOrd="3" destOrd="0" parTransId="{065F5DF0-4D19-4085-A244-3840547D91F5}" sibTransId="{B21A01E4-B6CC-4D23-A080-02BC4F874288}"/>
    <dgm:cxn modelId="{D7D63E35-9530-4B58-A218-FC2A7D604FCC}" type="presOf" srcId="{26A1B018-776A-4423-BCA2-F2831AFF7DBD}" destId="{1F806313-6A87-47E1-84E8-A346D1BC5ED2}" srcOrd="0" destOrd="0" presId="urn:microsoft.com/office/officeart/2005/8/layout/orgChart1"/>
    <dgm:cxn modelId="{44C5730B-CBA2-4862-9ED0-3FBB7188A5DA}" srcId="{061777F1-80A9-406E-9F97-3EF040B35C0A}" destId="{93F87FEB-DFAE-4564-B329-5ABB0ADFB9E7}" srcOrd="0" destOrd="0" parTransId="{63D98E61-F502-4A0C-9C50-180FBA839555}" sibTransId="{A988437D-F856-4D98-AB71-5D63AD819315}"/>
    <dgm:cxn modelId="{1E6823A6-8BB8-4653-B579-29F5F367DCB0}" srcId="{0863043B-7114-42BD-B61D-DFCDF8C801CB}" destId="{3E45648C-5BF8-454D-96FE-9AE80769CFC8}" srcOrd="5" destOrd="0" parTransId="{7DF967CF-4D0C-48B6-B0F0-A38581450C14}" sibTransId="{1C4F6126-16A3-4D83-B32C-0EB0FC6C37C0}"/>
    <dgm:cxn modelId="{69D8BAE4-1966-4629-AF98-471AD91CB68E}" type="presOf" srcId="{1344B7E7-661F-48ED-8BF9-DFBDEB003590}" destId="{263C7166-E4DA-41AD-85C6-5179D3CAC858}" srcOrd="0" destOrd="0" presId="urn:microsoft.com/office/officeart/2005/8/layout/orgChart1"/>
    <dgm:cxn modelId="{78CB7D44-07F8-4204-8DA9-AF663CCDA2F3}" type="presOf" srcId="{93F87FEB-DFAE-4564-B329-5ABB0ADFB9E7}" destId="{87E1D234-3D94-431A-9256-B89DDAEC2494}" srcOrd="1" destOrd="0" presId="urn:microsoft.com/office/officeart/2005/8/layout/orgChart1"/>
    <dgm:cxn modelId="{F634CCA9-A806-4B3A-8CA2-BC96BB55F091}" type="presOf" srcId="{B163F034-3F96-4C6F-8DD7-2A1A0B93F4E1}" destId="{5106C5B4-F19C-4294-944C-EAFD1F9D3102}" srcOrd="1" destOrd="0" presId="urn:microsoft.com/office/officeart/2005/8/layout/orgChart1"/>
    <dgm:cxn modelId="{A891E6CB-7AF3-4584-84E0-8139F02CA9C6}" type="presOf" srcId="{0863043B-7114-42BD-B61D-DFCDF8C801CB}" destId="{ABE3826A-0746-49E9-869B-72284D9322C7}" srcOrd="1" destOrd="0" presId="urn:microsoft.com/office/officeart/2005/8/layout/orgChart1"/>
    <dgm:cxn modelId="{8A6F239B-A0D0-413D-8896-D1D46D7B4CEC}" type="presOf" srcId="{4D343243-3D76-4264-B8F9-CD84EBDBD23F}" destId="{42F7DCC4-CB02-4CC6-98EF-42AF339E98B9}" srcOrd="0" destOrd="0" presId="urn:microsoft.com/office/officeart/2005/8/layout/orgChart1"/>
    <dgm:cxn modelId="{8135524E-3717-411A-97D1-5E9FDBF62858}" type="presOf" srcId="{DFC3804C-CB2A-4C6A-B3E2-B118DCF005BB}" destId="{84B8427B-241C-4480-9352-31A03EBE3EA4}" srcOrd="0" destOrd="0" presId="urn:microsoft.com/office/officeart/2005/8/layout/orgChart1"/>
    <dgm:cxn modelId="{4FDEE58E-FDA0-4445-935A-B6F2A1C8F3B8}" srcId="{3E45648C-5BF8-454D-96FE-9AE80769CFC8}" destId="{5D239E64-841E-415D-856C-0B589ACCCEAA}" srcOrd="0" destOrd="0" parTransId="{DF57B4BF-9640-45A6-A357-B2030FDE5520}" sibTransId="{0223FF1A-EEC6-4E29-99F7-0C37A6CAEA4D}"/>
    <dgm:cxn modelId="{8B1C2DB2-3772-4555-9FC5-54F49F33FD7A}" type="presOf" srcId="{767D9461-F75C-4840-9877-015D8787CFC2}" destId="{745E3894-D55A-44D7-B3AE-9C9703EECB0A}" srcOrd="0" destOrd="0" presId="urn:microsoft.com/office/officeart/2005/8/layout/orgChart1"/>
    <dgm:cxn modelId="{1A78B816-4C1B-4FE5-93AB-501CA81DBE50}" type="presOf" srcId="{29A6F45F-BA41-4E89-B63E-08D736436303}" destId="{E93F3CBC-5603-48C5-A49C-528E2AD00B40}" srcOrd="0" destOrd="0" presId="urn:microsoft.com/office/officeart/2005/8/layout/orgChart1"/>
    <dgm:cxn modelId="{91A50DAF-BBE3-45D6-AB1C-41004A0A2DAB}" type="presOf" srcId="{C8C7959D-86F2-46C5-903E-9AAAC677D5F6}" destId="{90A1C2F8-05B5-4FCC-B466-37F1CBA4D371}" srcOrd="0" destOrd="0" presId="urn:microsoft.com/office/officeart/2005/8/layout/orgChart1"/>
    <dgm:cxn modelId="{858D67E2-63A6-4F31-BD83-F632DE92C0D8}" type="presOf" srcId="{79A92D71-F247-40EA-B516-4ECB0EB77C24}" destId="{8F5CAFC0-74B4-48F5-90E4-6AD381964C3B}" srcOrd="1" destOrd="0" presId="urn:microsoft.com/office/officeart/2005/8/layout/orgChart1"/>
    <dgm:cxn modelId="{0CE36761-2FAF-4311-81A2-85F16853EDF6}" srcId="{C8C7959D-86F2-46C5-903E-9AAAC677D5F6}" destId="{79A92D71-F247-40EA-B516-4ECB0EB77C24}" srcOrd="1" destOrd="0" parTransId="{DFC3804C-CB2A-4C6A-B3E2-B118DCF005BB}" sibTransId="{C8BEC979-1325-4158-842E-C3CE04591A6A}"/>
    <dgm:cxn modelId="{F77CBBA1-2CAC-4D19-AE25-EA9F24493C70}" type="presOf" srcId="{85AB97A4-3284-44EE-8859-8B107CB188FF}" destId="{8A45DA4F-73F6-4354-95B2-2150FCE25808}" srcOrd="0" destOrd="0" presId="urn:microsoft.com/office/officeart/2005/8/layout/orgChart1"/>
    <dgm:cxn modelId="{6CA31C8F-8081-4646-B771-5C425338123E}" srcId="{767D9461-F75C-4840-9877-015D8787CFC2}" destId="{B163F034-3F96-4C6F-8DD7-2A1A0B93F4E1}" srcOrd="1" destOrd="0" parTransId="{8E0D87C2-E52E-4C1A-A9C8-6BACC68E9D7B}" sibTransId="{C440DDA8-0BAD-4DCC-936F-8430742DA61C}"/>
    <dgm:cxn modelId="{BE424E70-19B4-4945-A4D5-6973E58302A7}" type="presOf" srcId="{065F5DF0-4D19-4085-A244-3840547D91F5}" destId="{018177C5-0536-494F-AAD1-90632B48DAD3}" srcOrd="0" destOrd="0" presId="urn:microsoft.com/office/officeart/2005/8/layout/orgChart1"/>
    <dgm:cxn modelId="{8940F3CC-58AD-4B4B-854C-0FE20E3F7652}" srcId="{C8C7959D-86F2-46C5-903E-9AAAC677D5F6}" destId="{048FFD47-7FEC-43BC-9281-DCD03E80C991}" srcOrd="0" destOrd="0" parTransId="{90B5ECC5-76CF-42D1-9538-F8A1D8240D0E}" sibTransId="{1E5CCA46-3F45-41C1-A9E0-E7D7C21668B7}"/>
    <dgm:cxn modelId="{EB1D229B-8A63-4F9A-9774-8D0B498779FB}" type="presOf" srcId="{9596E92E-2971-402E-B51A-9EB86FB0C105}" destId="{D309A0D3-4FA9-45A0-BA30-22649FD5B5A5}" srcOrd="1" destOrd="0" presId="urn:microsoft.com/office/officeart/2005/8/layout/orgChart1"/>
    <dgm:cxn modelId="{5A1D74F8-0101-4E32-88A9-40E4AEF0D59A}" type="presOf" srcId="{048FFD47-7FEC-43BC-9281-DCD03E80C991}" destId="{4C6A71BE-CDA0-469E-95FD-C1CE7E03D0B0}" srcOrd="0" destOrd="0" presId="urn:microsoft.com/office/officeart/2005/8/layout/orgChart1"/>
    <dgm:cxn modelId="{172619DC-BBDE-45A2-A36C-D8E4AD2F972E}" type="presOf" srcId="{93F87FEB-DFAE-4564-B329-5ABB0ADFB9E7}" destId="{22B31E5F-EBE5-4600-98C0-79143C2740CE}" srcOrd="0" destOrd="0" presId="urn:microsoft.com/office/officeart/2005/8/layout/orgChart1"/>
    <dgm:cxn modelId="{7DD97FE7-6088-4255-8475-C8E99656D439}" type="presOf" srcId="{B163F034-3F96-4C6F-8DD7-2A1A0B93F4E1}" destId="{2CED897E-B6A4-48AF-89CA-4C5C06F335A6}" srcOrd="0" destOrd="0" presId="urn:microsoft.com/office/officeart/2005/8/layout/orgChart1"/>
    <dgm:cxn modelId="{6B7DDA49-187C-4D13-9E23-5797B83BBD31}" type="presOf" srcId="{58DF6B4A-87EF-428C-B73D-D90A2A60650B}" destId="{0E0D08E1-D327-414B-B3C7-A30D290A43EF}" srcOrd="0" destOrd="0" presId="urn:microsoft.com/office/officeart/2005/8/layout/orgChart1"/>
    <dgm:cxn modelId="{6608DEF5-C07B-4986-BD22-4013E717B769}" type="presOf" srcId="{F1EAE5A7-90FD-4CBF-A0EA-60708B8BE486}" destId="{1C4E5746-69F2-46F6-8516-4AD8A20F61D0}" srcOrd="0" destOrd="0" presId="urn:microsoft.com/office/officeart/2005/8/layout/orgChart1"/>
    <dgm:cxn modelId="{AD5A7B1A-B1B7-4220-B6E7-D048490AAFD8}" type="presOf" srcId="{5D239E64-841E-415D-856C-0B589ACCCEAA}" destId="{9BAEE353-684E-492D-8C6D-D083990B1711}" srcOrd="0" destOrd="0" presId="urn:microsoft.com/office/officeart/2005/8/layout/orgChart1"/>
    <dgm:cxn modelId="{6BFCBE52-D02A-443D-B9A5-389526FC389B}" type="presOf" srcId="{63D98E61-F502-4A0C-9C50-180FBA839555}" destId="{C5161CE0-47E5-4820-A317-10549A9DA98C}" srcOrd="0" destOrd="0" presId="urn:microsoft.com/office/officeart/2005/8/layout/orgChart1"/>
    <dgm:cxn modelId="{B7F4485C-8048-4E39-95C7-BBB7807330A6}" type="presOf" srcId="{890707C8-5C31-463D-80AF-976D184F9622}" destId="{88A71A12-7C61-4D12-AC83-58E400FA7335}" srcOrd="0" destOrd="0" presId="urn:microsoft.com/office/officeart/2005/8/layout/orgChart1"/>
    <dgm:cxn modelId="{45FE8CF9-0770-4E78-A152-D732DC096901}" type="presOf" srcId="{767D9461-F75C-4840-9877-015D8787CFC2}" destId="{63ACF339-E515-4AA9-BE72-CCC640B65925}" srcOrd="1" destOrd="0" presId="urn:microsoft.com/office/officeart/2005/8/layout/orgChart1"/>
    <dgm:cxn modelId="{062A6582-F930-4CF9-BD4E-156B5FED3C1C}" type="presOf" srcId="{061777F1-80A9-406E-9F97-3EF040B35C0A}" destId="{1258459E-A2A8-4FD1-A689-E98E636C6ABA}" srcOrd="0" destOrd="0" presId="urn:microsoft.com/office/officeart/2005/8/layout/orgChart1"/>
    <dgm:cxn modelId="{71AE7922-D1A4-4186-997C-F0F730D679F6}" srcId="{0863043B-7114-42BD-B61D-DFCDF8C801CB}" destId="{767D9461-F75C-4840-9877-015D8787CFC2}" srcOrd="1" destOrd="0" parTransId="{E8C9BB58-0831-40A4-9E84-CB5E24D8BC44}" sibTransId="{8B4A8B48-AC7F-4AB5-B189-EAD9D597FDED}"/>
    <dgm:cxn modelId="{E7EC7A4D-1F9A-4824-85C5-BDA4B9255D65}" type="presOf" srcId="{F07BCE81-230B-4829-84E4-3C50A663D13B}" destId="{64A02DA3-DA8F-4FB3-8A0D-D8C978C1E8BA}" srcOrd="0" destOrd="0" presId="urn:microsoft.com/office/officeart/2005/8/layout/orgChart1"/>
    <dgm:cxn modelId="{FFFEEE76-A002-4D3D-9F19-FA87494CFB93}" srcId="{3E45648C-5BF8-454D-96FE-9AE80769CFC8}" destId="{CED8F9BA-1E15-4A88-A230-1637BB7CCD95}" srcOrd="3" destOrd="0" parTransId="{527342E9-704A-479E-898A-9315ADDB7138}" sibTransId="{65D9AD8E-94E5-4BFD-AF0A-6B0A51A36EF8}"/>
    <dgm:cxn modelId="{30E671A6-6BFD-451D-9487-A5A4F08799DA}" type="presOf" srcId="{90B5ECC5-76CF-42D1-9538-F8A1D8240D0E}" destId="{EFBC023B-DF3E-4D80-BECA-4DB74E80A5D6}" srcOrd="0" destOrd="0" presId="urn:microsoft.com/office/officeart/2005/8/layout/orgChart1"/>
    <dgm:cxn modelId="{484A019F-C463-4068-8234-C3C43B836812}" srcId="{767D9461-F75C-4840-9877-015D8787CFC2}" destId="{33DF279F-94D4-4EE8-98EC-76878C180A72}" srcOrd="2" destOrd="0" parTransId="{673D0580-9F42-4CE1-BEF6-C065E0E22824}" sibTransId="{A4852A1C-AA62-425A-A251-908B4DBD7D8E}"/>
    <dgm:cxn modelId="{42F359EE-4407-4311-A55F-FBBFF5667079}" type="presOf" srcId="{33DF279F-94D4-4EE8-98EC-76878C180A72}" destId="{3BD8976B-C4DA-45E3-BED8-A86CB91E3DF2}" srcOrd="1" destOrd="0" presId="urn:microsoft.com/office/officeart/2005/8/layout/orgChart1"/>
    <dgm:cxn modelId="{D0C2436B-A6AA-4ABF-9990-70765A918A29}" type="presOf" srcId="{061777F1-80A9-406E-9F97-3EF040B35C0A}" destId="{A03D9A4F-4D5F-437F-98E9-F12BB0C0C864}" srcOrd="1" destOrd="0" presId="urn:microsoft.com/office/officeart/2005/8/layout/orgChart1"/>
    <dgm:cxn modelId="{8FC4BADE-2DAA-4639-A57C-3B942642ABA2}" srcId="{3E45648C-5BF8-454D-96FE-9AE80769CFC8}" destId="{890707C8-5C31-463D-80AF-976D184F9622}" srcOrd="2" destOrd="0" parTransId="{1344B7E7-661F-48ED-8BF9-DFBDEB003590}" sibTransId="{9E16591B-B0B9-41A5-B664-2C5810F961ED}"/>
    <dgm:cxn modelId="{EC32B5B9-D844-4006-A6D0-155B250165F4}" type="presOf" srcId="{6FE2EF63-561E-4D1A-9CAA-5350990DF401}" destId="{3DB87764-CB27-40F2-BF03-734509BB7C26}" srcOrd="1" destOrd="0" presId="urn:microsoft.com/office/officeart/2005/8/layout/orgChart1"/>
    <dgm:cxn modelId="{939B17D0-A32D-4DBC-89C0-65627EB9424C}" type="presOf" srcId="{890707C8-5C31-463D-80AF-976D184F9622}" destId="{17F1A18D-E010-4C1A-886E-67D5788EB3FB}" srcOrd="1" destOrd="0" presId="urn:microsoft.com/office/officeart/2005/8/layout/orgChart1"/>
    <dgm:cxn modelId="{A7C85067-3721-4BA8-BE14-C6CC49209ED3}" type="presParOf" srcId="{1F806313-6A87-47E1-84E8-A346D1BC5ED2}" destId="{D5A060A6-D76F-462E-8878-A08AD91D8CFB}" srcOrd="0" destOrd="0" presId="urn:microsoft.com/office/officeart/2005/8/layout/orgChart1"/>
    <dgm:cxn modelId="{074F56E9-BECF-43C2-B4E4-4704BE8AB758}" type="presParOf" srcId="{D5A060A6-D76F-462E-8878-A08AD91D8CFB}" destId="{6AD46AC0-1CE0-4526-AA24-4F085BC61B80}" srcOrd="0" destOrd="0" presId="urn:microsoft.com/office/officeart/2005/8/layout/orgChart1"/>
    <dgm:cxn modelId="{DE0CD30A-3023-4490-8307-B4529BEF06DA}" type="presParOf" srcId="{6AD46AC0-1CE0-4526-AA24-4F085BC61B80}" destId="{41F5E833-2FF8-44D1-AFCD-3858B281B024}" srcOrd="0" destOrd="0" presId="urn:microsoft.com/office/officeart/2005/8/layout/orgChart1"/>
    <dgm:cxn modelId="{CC37ED7C-13BD-468D-B693-F3B5AA906AE8}" type="presParOf" srcId="{6AD46AC0-1CE0-4526-AA24-4F085BC61B80}" destId="{ABE3826A-0746-49E9-869B-72284D9322C7}" srcOrd="1" destOrd="0" presId="urn:microsoft.com/office/officeart/2005/8/layout/orgChart1"/>
    <dgm:cxn modelId="{52ED2518-8BA2-46A6-95D3-2720E214E6E6}" type="presParOf" srcId="{D5A060A6-D76F-462E-8878-A08AD91D8CFB}" destId="{6539EFC2-50DF-4D5B-8A27-EDD5110F8FC4}" srcOrd="1" destOrd="0" presId="urn:microsoft.com/office/officeart/2005/8/layout/orgChart1"/>
    <dgm:cxn modelId="{5FB18F78-0E1F-4A25-84B5-8C484A26F2B4}" type="presParOf" srcId="{6539EFC2-50DF-4D5B-8A27-EDD5110F8FC4}" destId="{0E0D08E1-D327-414B-B3C7-A30D290A43EF}" srcOrd="0" destOrd="0" presId="urn:microsoft.com/office/officeart/2005/8/layout/orgChart1"/>
    <dgm:cxn modelId="{AC24D6AB-D443-4BFA-8708-66B9984E6C9B}" type="presParOf" srcId="{6539EFC2-50DF-4D5B-8A27-EDD5110F8FC4}" destId="{973CFB93-3338-4D60-BABA-3DF06D6AD0B7}" srcOrd="1" destOrd="0" presId="urn:microsoft.com/office/officeart/2005/8/layout/orgChart1"/>
    <dgm:cxn modelId="{C3BE5EB3-3A95-4FCD-80CD-5E71FC942261}" type="presParOf" srcId="{973CFB93-3338-4D60-BABA-3DF06D6AD0B7}" destId="{B363CF73-FF49-4A2C-851B-9A7F42FE966B}" srcOrd="0" destOrd="0" presId="urn:microsoft.com/office/officeart/2005/8/layout/orgChart1"/>
    <dgm:cxn modelId="{1A9DB63D-407C-43A1-BBE0-2028EAD679CC}" type="presParOf" srcId="{B363CF73-FF49-4A2C-851B-9A7F42FE966B}" destId="{90A1C2F8-05B5-4FCC-B466-37F1CBA4D371}" srcOrd="0" destOrd="0" presId="urn:microsoft.com/office/officeart/2005/8/layout/orgChart1"/>
    <dgm:cxn modelId="{6CF7267B-A4F9-4A38-820F-E644143415A7}" type="presParOf" srcId="{B363CF73-FF49-4A2C-851B-9A7F42FE966B}" destId="{CBF65F60-7C89-4313-A4E0-CD4014940519}" srcOrd="1" destOrd="0" presId="urn:microsoft.com/office/officeart/2005/8/layout/orgChart1"/>
    <dgm:cxn modelId="{FECA0209-BA71-4F9F-98E4-ABFD8158179E}" type="presParOf" srcId="{973CFB93-3338-4D60-BABA-3DF06D6AD0B7}" destId="{23E93032-0B76-49C4-96C8-33E16E19D8E9}" srcOrd="1" destOrd="0" presId="urn:microsoft.com/office/officeart/2005/8/layout/orgChart1"/>
    <dgm:cxn modelId="{9114E9D6-8295-4019-892C-D43B9A3D91DC}" type="presParOf" srcId="{23E93032-0B76-49C4-96C8-33E16E19D8E9}" destId="{EFBC023B-DF3E-4D80-BECA-4DB74E80A5D6}" srcOrd="0" destOrd="0" presId="urn:microsoft.com/office/officeart/2005/8/layout/orgChart1"/>
    <dgm:cxn modelId="{2652B20C-51C4-49FF-B5C7-2BD6B74F811B}" type="presParOf" srcId="{23E93032-0B76-49C4-96C8-33E16E19D8E9}" destId="{15C8BDD5-26AD-4083-8B3A-842DC27FBC52}" srcOrd="1" destOrd="0" presId="urn:microsoft.com/office/officeart/2005/8/layout/orgChart1"/>
    <dgm:cxn modelId="{FD23558D-37F1-40FD-A17D-1B7427131EEA}" type="presParOf" srcId="{15C8BDD5-26AD-4083-8B3A-842DC27FBC52}" destId="{568EDC11-8E67-4F67-A0CE-CDFACB9A4E9E}" srcOrd="0" destOrd="0" presId="urn:microsoft.com/office/officeart/2005/8/layout/orgChart1"/>
    <dgm:cxn modelId="{317D2452-5532-4387-9478-A7DFCDA7C460}" type="presParOf" srcId="{568EDC11-8E67-4F67-A0CE-CDFACB9A4E9E}" destId="{4C6A71BE-CDA0-469E-95FD-C1CE7E03D0B0}" srcOrd="0" destOrd="0" presId="urn:microsoft.com/office/officeart/2005/8/layout/orgChart1"/>
    <dgm:cxn modelId="{85D3A079-27B9-47AC-8711-F01158B6F2DF}" type="presParOf" srcId="{568EDC11-8E67-4F67-A0CE-CDFACB9A4E9E}" destId="{EF8D362A-46E2-4961-991D-63F8527C4CDB}" srcOrd="1" destOrd="0" presId="urn:microsoft.com/office/officeart/2005/8/layout/orgChart1"/>
    <dgm:cxn modelId="{0213511F-22BE-4785-AD8B-77370ACCADFF}" type="presParOf" srcId="{15C8BDD5-26AD-4083-8B3A-842DC27FBC52}" destId="{F4864AA2-1F20-49F5-B24B-291567209BE9}" srcOrd="1" destOrd="0" presId="urn:microsoft.com/office/officeart/2005/8/layout/orgChart1"/>
    <dgm:cxn modelId="{3F167DF7-AE27-4F8F-BA72-165995B968C8}" type="presParOf" srcId="{15C8BDD5-26AD-4083-8B3A-842DC27FBC52}" destId="{4A218CD4-4CC4-4F5F-B29B-2C2AAF009668}" srcOrd="2" destOrd="0" presId="urn:microsoft.com/office/officeart/2005/8/layout/orgChart1"/>
    <dgm:cxn modelId="{0F5686A3-676D-4576-9275-076AB45D8E80}" type="presParOf" srcId="{23E93032-0B76-49C4-96C8-33E16E19D8E9}" destId="{84B8427B-241C-4480-9352-31A03EBE3EA4}" srcOrd="2" destOrd="0" presId="urn:microsoft.com/office/officeart/2005/8/layout/orgChart1"/>
    <dgm:cxn modelId="{C41CEF84-B403-44B9-87D4-8563F19ED990}" type="presParOf" srcId="{23E93032-0B76-49C4-96C8-33E16E19D8E9}" destId="{5A13377F-75E3-40EC-84F2-986E8AE34187}" srcOrd="3" destOrd="0" presId="urn:microsoft.com/office/officeart/2005/8/layout/orgChart1"/>
    <dgm:cxn modelId="{462A33F2-D487-494B-A509-711A47ABBB42}" type="presParOf" srcId="{5A13377F-75E3-40EC-84F2-986E8AE34187}" destId="{51B44D5F-9B47-4A78-A8B2-A8C80E61F14C}" srcOrd="0" destOrd="0" presId="urn:microsoft.com/office/officeart/2005/8/layout/orgChart1"/>
    <dgm:cxn modelId="{595A8808-39E4-4AB8-8BAA-CC733E1A1C26}" type="presParOf" srcId="{51B44D5F-9B47-4A78-A8B2-A8C80E61F14C}" destId="{51F1F19B-86F0-4A11-AB8A-A674CD2B9FF4}" srcOrd="0" destOrd="0" presId="urn:microsoft.com/office/officeart/2005/8/layout/orgChart1"/>
    <dgm:cxn modelId="{3E2B6048-9EF1-44F1-BE39-9936D7FD2001}" type="presParOf" srcId="{51B44D5F-9B47-4A78-A8B2-A8C80E61F14C}" destId="{8F5CAFC0-74B4-48F5-90E4-6AD381964C3B}" srcOrd="1" destOrd="0" presId="urn:microsoft.com/office/officeart/2005/8/layout/orgChart1"/>
    <dgm:cxn modelId="{1303990B-C7A6-4247-B803-CCF6D9A26126}" type="presParOf" srcId="{5A13377F-75E3-40EC-84F2-986E8AE34187}" destId="{E808E76C-5D9F-4A0C-BA36-70A66CC2B3B7}" srcOrd="1" destOrd="0" presId="urn:microsoft.com/office/officeart/2005/8/layout/orgChart1"/>
    <dgm:cxn modelId="{3B455FFF-F990-4E74-B08C-F8DA8556417A}" type="presParOf" srcId="{5A13377F-75E3-40EC-84F2-986E8AE34187}" destId="{574C0EC7-6C83-4A75-9EFE-E58001579E03}" srcOrd="2" destOrd="0" presId="urn:microsoft.com/office/officeart/2005/8/layout/orgChart1"/>
    <dgm:cxn modelId="{3ADEE631-9CD2-49D6-8F66-4338C4924E92}" type="presParOf" srcId="{23E93032-0B76-49C4-96C8-33E16E19D8E9}" destId="{64A02DA3-DA8F-4FB3-8A0D-D8C978C1E8BA}" srcOrd="4" destOrd="0" presId="urn:microsoft.com/office/officeart/2005/8/layout/orgChart1"/>
    <dgm:cxn modelId="{26C6618B-F60B-4544-B764-B369B6121BB2}" type="presParOf" srcId="{23E93032-0B76-49C4-96C8-33E16E19D8E9}" destId="{474424A0-E426-4771-A715-D2DF2A2E6DE8}" srcOrd="5" destOrd="0" presId="urn:microsoft.com/office/officeart/2005/8/layout/orgChart1"/>
    <dgm:cxn modelId="{63F3B3F8-DC9C-48E3-B8DF-52EE0F4E62B0}" type="presParOf" srcId="{474424A0-E426-4771-A715-D2DF2A2E6DE8}" destId="{1EECBF1E-7659-4637-83D6-2C0FEFF52065}" srcOrd="0" destOrd="0" presId="urn:microsoft.com/office/officeart/2005/8/layout/orgChart1"/>
    <dgm:cxn modelId="{275D5CFF-CAC8-4E72-AF68-83F65063D94F}" type="presParOf" srcId="{1EECBF1E-7659-4637-83D6-2C0FEFF52065}" destId="{B9F39EFF-09D6-47DC-B81F-BA81A61DD054}" srcOrd="0" destOrd="0" presId="urn:microsoft.com/office/officeart/2005/8/layout/orgChart1"/>
    <dgm:cxn modelId="{39B2391D-85CE-4C5E-9A77-F741B4094373}" type="presParOf" srcId="{1EECBF1E-7659-4637-83D6-2C0FEFF52065}" destId="{3DB87764-CB27-40F2-BF03-734509BB7C26}" srcOrd="1" destOrd="0" presId="urn:microsoft.com/office/officeart/2005/8/layout/orgChart1"/>
    <dgm:cxn modelId="{70F2690F-3361-4BF4-BC4B-AB7179A730FE}" type="presParOf" srcId="{474424A0-E426-4771-A715-D2DF2A2E6DE8}" destId="{8695C540-C750-463C-838C-28B720CE93CA}" srcOrd="1" destOrd="0" presId="urn:microsoft.com/office/officeart/2005/8/layout/orgChart1"/>
    <dgm:cxn modelId="{BDF8527F-B132-42DE-A1EA-9CA5F4D8BEAA}" type="presParOf" srcId="{474424A0-E426-4771-A715-D2DF2A2E6DE8}" destId="{998CE07A-F47E-4717-8999-E75AF5D55187}" srcOrd="2" destOrd="0" presId="urn:microsoft.com/office/officeart/2005/8/layout/orgChart1"/>
    <dgm:cxn modelId="{18CA2D61-0757-44CC-9076-0FD50BD1909D}" type="presParOf" srcId="{973CFB93-3338-4D60-BABA-3DF06D6AD0B7}" destId="{60A481C9-0B7E-4FFE-8502-A0CF99CC9DDB}" srcOrd="2" destOrd="0" presId="urn:microsoft.com/office/officeart/2005/8/layout/orgChart1"/>
    <dgm:cxn modelId="{B4A6CF7B-A159-4F58-818D-25C84C77350A}" type="presParOf" srcId="{6539EFC2-50DF-4D5B-8A27-EDD5110F8FC4}" destId="{E9E5E95E-705E-4E7B-9BB2-58063BBE3CF6}" srcOrd="2" destOrd="0" presId="urn:microsoft.com/office/officeart/2005/8/layout/orgChart1"/>
    <dgm:cxn modelId="{966E42FD-7394-456A-BCD7-71323B7504EC}" type="presParOf" srcId="{6539EFC2-50DF-4D5B-8A27-EDD5110F8FC4}" destId="{CB8EC11E-6629-41B4-9446-D3525F05A4E3}" srcOrd="3" destOrd="0" presId="urn:microsoft.com/office/officeart/2005/8/layout/orgChart1"/>
    <dgm:cxn modelId="{37A48114-FE7E-4598-9B38-6B04A55198CF}" type="presParOf" srcId="{CB8EC11E-6629-41B4-9446-D3525F05A4E3}" destId="{8D213D28-497D-4D2C-8462-2884C0A64E46}" srcOrd="0" destOrd="0" presId="urn:microsoft.com/office/officeart/2005/8/layout/orgChart1"/>
    <dgm:cxn modelId="{4387922A-3A75-42E0-B0B2-14980985DB23}" type="presParOf" srcId="{8D213D28-497D-4D2C-8462-2884C0A64E46}" destId="{745E3894-D55A-44D7-B3AE-9C9703EECB0A}" srcOrd="0" destOrd="0" presId="urn:microsoft.com/office/officeart/2005/8/layout/orgChart1"/>
    <dgm:cxn modelId="{29F2B93A-8358-4B06-8FFC-C217BC172532}" type="presParOf" srcId="{8D213D28-497D-4D2C-8462-2884C0A64E46}" destId="{63ACF339-E515-4AA9-BE72-CCC640B65925}" srcOrd="1" destOrd="0" presId="urn:microsoft.com/office/officeart/2005/8/layout/orgChart1"/>
    <dgm:cxn modelId="{FA044EE3-F31B-4A2E-854D-F97CC56D179A}" type="presParOf" srcId="{CB8EC11E-6629-41B4-9446-D3525F05A4E3}" destId="{2F643AED-2A87-48AE-A879-75FCCDD49B33}" srcOrd="1" destOrd="0" presId="urn:microsoft.com/office/officeart/2005/8/layout/orgChart1"/>
    <dgm:cxn modelId="{2F836790-4CEB-4255-AFAC-3C1D1994B735}" type="presParOf" srcId="{2F643AED-2A87-48AE-A879-75FCCDD49B33}" destId="{E93F3CBC-5603-48C5-A49C-528E2AD00B40}" srcOrd="0" destOrd="0" presId="urn:microsoft.com/office/officeart/2005/8/layout/orgChart1"/>
    <dgm:cxn modelId="{E4A2624D-04A5-4DFC-BB49-42254AC82A10}" type="presParOf" srcId="{2F643AED-2A87-48AE-A879-75FCCDD49B33}" destId="{F602A4E8-73E0-491A-B74A-A3551C95D286}" srcOrd="1" destOrd="0" presId="urn:microsoft.com/office/officeart/2005/8/layout/orgChart1"/>
    <dgm:cxn modelId="{3EBDF910-53B1-48F9-977F-35656171E25D}" type="presParOf" srcId="{F602A4E8-73E0-491A-B74A-A3551C95D286}" destId="{8E3AE36B-6E11-4760-AA21-258784978A56}" srcOrd="0" destOrd="0" presId="urn:microsoft.com/office/officeart/2005/8/layout/orgChart1"/>
    <dgm:cxn modelId="{65105EC7-FE24-4558-A651-60AA2E50D832}" type="presParOf" srcId="{8E3AE36B-6E11-4760-AA21-258784978A56}" destId="{E6093B27-47A2-4DE8-A1C5-1C99965255E7}" srcOrd="0" destOrd="0" presId="urn:microsoft.com/office/officeart/2005/8/layout/orgChart1"/>
    <dgm:cxn modelId="{7D324D3A-49B9-4814-BF14-135DD7114C18}" type="presParOf" srcId="{8E3AE36B-6E11-4760-AA21-258784978A56}" destId="{D309A0D3-4FA9-45A0-BA30-22649FD5B5A5}" srcOrd="1" destOrd="0" presId="urn:microsoft.com/office/officeart/2005/8/layout/orgChart1"/>
    <dgm:cxn modelId="{CEB9A771-C4EF-40AE-B790-E5F9EC6E7043}" type="presParOf" srcId="{F602A4E8-73E0-491A-B74A-A3551C95D286}" destId="{162BE700-0DAA-4746-B0AA-33B83F2A23CE}" srcOrd="1" destOrd="0" presId="urn:microsoft.com/office/officeart/2005/8/layout/orgChart1"/>
    <dgm:cxn modelId="{21CDF25A-915D-4988-A93D-BC38E4F6265F}" type="presParOf" srcId="{F602A4E8-73E0-491A-B74A-A3551C95D286}" destId="{0A46E31F-CA36-4B26-A8A9-5557EC1CA8BE}" srcOrd="2" destOrd="0" presId="urn:microsoft.com/office/officeart/2005/8/layout/orgChart1"/>
    <dgm:cxn modelId="{35B65F1A-D8D8-48F6-A9A9-2B987F4BD226}" type="presParOf" srcId="{2F643AED-2A87-48AE-A879-75FCCDD49B33}" destId="{513ED38F-F68C-403D-AA92-EC29C6A467F9}" srcOrd="2" destOrd="0" presId="urn:microsoft.com/office/officeart/2005/8/layout/orgChart1"/>
    <dgm:cxn modelId="{38893B70-262F-45B3-9B5C-52D852A4C455}" type="presParOf" srcId="{2F643AED-2A87-48AE-A879-75FCCDD49B33}" destId="{C1C18708-4BE6-49C9-B657-048806225CD3}" srcOrd="3" destOrd="0" presId="urn:microsoft.com/office/officeart/2005/8/layout/orgChart1"/>
    <dgm:cxn modelId="{A2C3E358-3573-4ED8-8471-AE4D37F98689}" type="presParOf" srcId="{C1C18708-4BE6-49C9-B657-048806225CD3}" destId="{29A8CABC-8A55-43C1-8B6E-0E9A850DD14F}" srcOrd="0" destOrd="0" presId="urn:microsoft.com/office/officeart/2005/8/layout/orgChart1"/>
    <dgm:cxn modelId="{00AE9A51-64E1-4216-9408-B8ED5EFDB844}" type="presParOf" srcId="{29A8CABC-8A55-43C1-8B6E-0E9A850DD14F}" destId="{2CED897E-B6A4-48AF-89CA-4C5C06F335A6}" srcOrd="0" destOrd="0" presId="urn:microsoft.com/office/officeart/2005/8/layout/orgChart1"/>
    <dgm:cxn modelId="{E24F3C31-2AC2-494A-B6C0-8BC87926227C}" type="presParOf" srcId="{29A8CABC-8A55-43C1-8B6E-0E9A850DD14F}" destId="{5106C5B4-F19C-4294-944C-EAFD1F9D3102}" srcOrd="1" destOrd="0" presId="urn:microsoft.com/office/officeart/2005/8/layout/orgChart1"/>
    <dgm:cxn modelId="{216ECC31-97F7-4799-9E35-CBB347D0B569}" type="presParOf" srcId="{C1C18708-4BE6-49C9-B657-048806225CD3}" destId="{35B32B9C-660B-4991-B5A5-E8AF91221147}" srcOrd="1" destOrd="0" presId="urn:microsoft.com/office/officeart/2005/8/layout/orgChart1"/>
    <dgm:cxn modelId="{B3C357D8-03B4-4EB8-ADE6-DE66DECC941F}" type="presParOf" srcId="{C1C18708-4BE6-49C9-B657-048806225CD3}" destId="{77DA240E-A61E-41A9-B126-EF068BDD0DB7}" srcOrd="2" destOrd="0" presId="urn:microsoft.com/office/officeart/2005/8/layout/orgChart1"/>
    <dgm:cxn modelId="{137A02BC-0260-4412-98BB-E0BC891D3400}" type="presParOf" srcId="{2F643AED-2A87-48AE-A879-75FCCDD49B33}" destId="{75EB50AC-35B8-498D-BD6F-2BD85292B9D2}" srcOrd="4" destOrd="0" presId="urn:microsoft.com/office/officeart/2005/8/layout/orgChart1"/>
    <dgm:cxn modelId="{C4C41363-BF2F-413D-BACD-ACD73A48582A}" type="presParOf" srcId="{2F643AED-2A87-48AE-A879-75FCCDD49B33}" destId="{83335E84-9E06-4E22-9FF6-B48B56CF5C47}" srcOrd="5" destOrd="0" presId="urn:microsoft.com/office/officeart/2005/8/layout/orgChart1"/>
    <dgm:cxn modelId="{240BAACF-39D9-412B-BCF9-26C501BCBE58}" type="presParOf" srcId="{83335E84-9E06-4E22-9FF6-B48B56CF5C47}" destId="{1473B19E-803E-4E98-A4DB-F1FEE6EC4052}" srcOrd="0" destOrd="0" presId="urn:microsoft.com/office/officeart/2005/8/layout/orgChart1"/>
    <dgm:cxn modelId="{82A7C8E5-5A59-47BD-942A-2A0D2DB71776}" type="presParOf" srcId="{1473B19E-803E-4E98-A4DB-F1FEE6EC4052}" destId="{23F05CF3-472B-4ECD-91F9-C2FEC76D7DEE}" srcOrd="0" destOrd="0" presId="urn:microsoft.com/office/officeart/2005/8/layout/orgChart1"/>
    <dgm:cxn modelId="{B66496C5-5825-4741-82C3-01718AF76E7B}" type="presParOf" srcId="{1473B19E-803E-4E98-A4DB-F1FEE6EC4052}" destId="{3BD8976B-C4DA-45E3-BED8-A86CB91E3DF2}" srcOrd="1" destOrd="0" presId="urn:microsoft.com/office/officeart/2005/8/layout/orgChart1"/>
    <dgm:cxn modelId="{E92FDA2F-28AC-4784-8DC9-97781DD2676F}" type="presParOf" srcId="{83335E84-9E06-4E22-9FF6-B48B56CF5C47}" destId="{B9AA8329-A86F-4C55-A402-859010B8EF1E}" srcOrd="1" destOrd="0" presId="urn:microsoft.com/office/officeart/2005/8/layout/orgChart1"/>
    <dgm:cxn modelId="{BEFFEAE3-1B45-4CE2-8AD9-009266246DBF}" type="presParOf" srcId="{83335E84-9E06-4E22-9FF6-B48B56CF5C47}" destId="{FD35A5C8-A349-4FFE-A545-29FE6E702E6B}" srcOrd="2" destOrd="0" presId="urn:microsoft.com/office/officeart/2005/8/layout/orgChart1"/>
    <dgm:cxn modelId="{81EE8F2A-947E-40A7-AD6F-82708765B1ED}" type="presParOf" srcId="{CB8EC11E-6629-41B4-9446-D3525F05A4E3}" destId="{8FB91AE5-ADAE-4811-B7C8-965FF2796E7D}" srcOrd="2" destOrd="0" presId="urn:microsoft.com/office/officeart/2005/8/layout/orgChart1"/>
    <dgm:cxn modelId="{B7F77AE0-795A-41D7-8A73-48B3A5B57E56}" type="presParOf" srcId="{6539EFC2-50DF-4D5B-8A27-EDD5110F8FC4}" destId="{52F77926-A505-43DA-9AE4-B2345E75264E}" srcOrd="4" destOrd="0" presId="urn:microsoft.com/office/officeart/2005/8/layout/orgChart1"/>
    <dgm:cxn modelId="{8709D197-F4AA-4C8E-9810-7862B431BD3A}" type="presParOf" srcId="{6539EFC2-50DF-4D5B-8A27-EDD5110F8FC4}" destId="{0BCFA027-A0BC-4A29-B2FD-F44919F1E4B9}" srcOrd="5" destOrd="0" presId="urn:microsoft.com/office/officeart/2005/8/layout/orgChart1"/>
    <dgm:cxn modelId="{7351770F-4A10-4E42-AFB8-0070A6C1279B}" type="presParOf" srcId="{0BCFA027-A0BC-4A29-B2FD-F44919F1E4B9}" destId="{5238EDF7-8E11-4455-88F6-241CDF66368F}" srcOrd="0" destOrd="0" presId="urn:microsoft.com/office/officeart/2005/8/layout/orgChart1"/>
    <dgm:cxn modelId="{775BFD44-C5D2-4F0D-83E2-2248A79FF884}" type="presParOf" srcId="{5238EDF7-8E11-4455-88F6-241CDF66368F}" destId="{1258459E-A2A8-4FD1-A689-E98E636C6ABA}" srcOrd="0" destOrd="0" presId="urn:microsoft.com/office/officeart/2005/8/layout/orgChart1"/>
    <dgm:cxn modelId="{29E4BFB6-E55F-49ED-9C40-B2B1EC390431}" type="presParOf" srcId="{5238EDF7-8E11-4455-88F6-241CDF66368F}" destId="{A03D9A4F-4D5F-437F-98E9-F12BB0C0C864}" srcOrd="1" destOrd="0" presId="urn:microsoft.com/office/officeart/2005/8/layout/orgChart1"/>
    <dgm:cxn modelId="{A17DB8F6-E460-4C82-9728-6684E4A600CA}" type="presParOf" srcId="{0BCFA027-A0BC-4A29-B2FD-F44919F1E4B9}" destId="{A124F0AF-6C9A-45F5-AC75-1F791C1D15CA}" srcOrd="1" destOrd="0" presId="urn:microsoft.com/office/officeart/2005/8/layout/orgChart1"/>
    <dgm:cxn modelId="{9719002C-F8DC-4978-9ED0-54C04F51E9D1}" type="presParOf" srcId="{A124F0AF-6C9A-45F5-AC75-1F791C1D15CA}" destId="{C5161CE0-47E5-4820-A317-10549A9DA98C}" srcOrd="0" destOrd="0" presId="urn:microsoft.com/office/officeart/2005/8/layout/orgChart1"/>
    <dgm:cxn modelId="{DE943336-BDCD-40B8-82FB-E15B917D269E}" type="presParOf" srcId="{A124F0AF-6C9A-45F5-AC75-1F791C1D15CA}" destId="{321EE027-900E-4369-BAD1-DA82F46CCF90}" srcOrd="1" destOrd="0" presId="urn:microsoft.com/office/officeart/2005/8/layout/orgChart1"/>
    <dgm:cxn modelId="{211B937E-E4E6-4B09-A6AC-DDD0EADAB69E}" type="presParOf" srcId="{321EE027-900E-4369-BAD1-DA82F46CCF90}" destId="{C13DC597-F90B-4EB6-8E4E-DBCE3E6FD8B6}" srcOrd="0" destOrd="0" presId="urn:microsoft.com/office/officeart/2005/8/layout/orgChart1"/>
    <dgm:cxn modelId="{D9E85826-B61B-45F3-B690-115F0EA21C14}" type="presParOf" srcId="{C13DC597-F90B-4EB6-8E4E-DBCE3E6FD8B6}" destId="{22B31E5F-EBE5-4600-98C0-79143C2740CE}" srcOrd="0" destOrd="0" presId="urn:microsoft.com/office/officeart/2005/8/layout/orgChart1"/>
    <dgm:cxn modelId="{EA775923-2D5B-4B08-BE29-E52D5353FF8B}" type="presParOf" srcId="{C13DC597-F90B-4EB6-8E4E-DBCE3E6FD8B6}" destId="{87E1D234-3D94-431A-9256-B89DDAEC2494}" srcOrd="1" destOrd="0" presId="urn:microsoft.com/office/officeart/2005/8/layout/orgChart1"/>
    <dgm:cxn modelId="{44BB02A4-292B-40D0-A0B5-9800570A2DC3}" type="presParOf" srcId="{321EE027-900E-4369-BAD1-DA82F46CCF90}" destId="{48660758-AB4D-458B-88E2-270C4043C83B}" srcOrd="1" destOrd="0" presId="urn:microsoft.com/office/officeart/2005/8/layout/orgChart1"/>
    <dgm:cxn modelId="{B4D817BF-D8AA-41D9-B039-465FD3AD7645}" type="presParOf" srcId="{321EE027-900E-4369-BAD1-DA82F46CCF90}" destId="{A7D0D0A1-4C4B-400C-8970-02DCA4BDDEF7}" srcOrd="2" destOrd="0" presId="urn:microsoft.com/office/officeart/2005/8/layout/orgChart1"/>
    <dgm:cxn modelId="{610D633B-83EF-4904-A444-9E305C0908B8}" type="presParOf" srcId="{0BCFA027-A0BC-4A29-B2FD-F44919F1E4B9}" destId="{FAF8EC16-BFFD-4340-AB88-0BA75397291F}" srcOrd="2" destOrd="0" presId="urn:microsoft.com/office/officeart/2005/8/layout/orgChart1"/>
    <dgm:cxn modelId="{B9A8D6BB-7098-4AC1-A986-D1CBBB73126A}" type="presParOf" srcId="{6539EFC2-50DF-4D5B-8A27-EDD5110F8FC4}" destId="{018177C5-0536-494F-AAD1-90632B48DAD3}" srcOrd="6" destOrd="0" presId="urn:microsoft.com/office/officeart/2005/8/layout/orgChart1"/>
    <dgm:cxn modelId="{BB0D0057-B420-43D3-BCE6-2C9A60BFFEBE}" type="presParOf" srcId="{6539EFC2-50DF-4D5B-8A27-EDD5110F8FC4}" destId="{F1745688-BB83-4111-871D-3776BEB47CB5}" srcOrd="7" destOrd="0" presId="urn:microsoft.com/office/officeart/2005/8/layout/orgChart1"/>
    <dgm:cxn modelId="{F3FCD8F0-708A-4699-9D3F-2E89AD3CD2F9}" type="presParOf" srcId="{F1745688-BB83-4111-871D-3776BEB47CB5}" destId="{A746B9A5-7A40-45FE-B9D3-DDA6AEA6A340}" srcOrd="0" destOrd="0" presId="urn:microsoft.com/office/officeart/2005/8/layout/orgChart1"/>
    <dgm:cxn modelId="{4F0144D1-2704-4AD2-A617-C064CEAB42A3}" type="presParOf" srcId="{A746B9A5-7A40-45FE-B9D3-DDA6AEA6A340}" destId="{8A45DA4F-73F6-4354-95B2-2150FCE25808}" srcOrd="0" destOrd="0" presId="urn:microsoft.com/office/officeart/2005/8/layout/orgChart1"/>
    <dgm:cxn modelId="{96097BED-0793-4E33-9477-41B104D7F9B9}" type="presParOf" srcId="{A746B9A5-7A40-45FE-B9D3-DDA6AEA6A340}" destId="{DD366854-7FA7-4085-A2BB-5FEC4D8CE55A}" srcOrd="1" destOrd="0" presId="urn:microsoft.com/office/officeart/2005/8/layout/orgChart1"/>
    <dgm:cxn modelId="{6A88D8FF-D060-4FF3-BD9B-AE6CAE1911A2}" type="presParOf" srcId="{F1745688-BB83-4111-871D-3776BEB47CB5}" destId="{8FEA9E2A-6924-4490-BB1C-6BF5AE329633}" srcOrd="1" destOrd="0" presId="urn:microsoft.com/office/officeart/2005/8/layout/orgChart1"/>
    <dgm:cxn modelId="{4CB2A78F-EDA7-4119-8301-8956F093D3B3}" type="presParOf" srcId="{F1745688-BB83-4111-871D-3776BEB47CB5}" destId="{3E4F914F-D4FC-4FAA-B473-F2B4E2640F48}" srcOrd="2" destOrd="0" presId="urn:microsoft.com/office/officeart/2005/8/layout/orgChart1"/>
    <dgm:cxn modelId="{AF4C06F0-92D4-4F3D-8FAF-DA93982F250F}" type="presParOf" srcId="{6539EFC2-50DF-4D5B-8A27-EDD5110F8FC4}" destId="{01B33EBE-9990-4C45-944B-ED5933EB2679}" srcOrd="8" destOrd="0" presId="urn:microsoft.com/office/officeart/2005/8/layout/orgChart1"/>
    <dgm:cxn modelId="{804A759E-F2E5-46E4-AB5E-ED4E5FEF33CA}" type="presParOf" srcId="{6539EFC2-50DF-4D5B-8A27-EDD5110F8FC4}" destId="{38B9C753-7118-4E10-B53E-8C7505BB2A4B}" srcOrd="9" destOrd="0" presId="urn:microsoft.com/office/officeart/2005/8/layout/orgChart1"/>
    <dgm:cxn modelId="{EAA62F8C-453E-4DAC-A357-65B40B656868}" type="presParOf" srcId="{38B9C753-7118-4E10-B53E-8C7505BB2A4B}" destId="{AB1E86A1-12E9-46A3-AEA5-89B129BD1BB5}" srcOrd="0" destOrd="0" presId="urn:microsoft.com/office/officeart/2005/8/layout/orgChart1"/>
    <dgm:cxn modelId="{1A054D14-E144-483B-A2B1-0CEB92922A79}" type="presParOf" srcId="{AB1E86A1-12E9-46A3-AEA5-89B129BD1BB5}" destId="{52E06AD9-522B-4441-BA68-86AB37AB5B9E}" srcOrd="0" destOrd="0" presId="urn:microsoft.com/office/officeart/2005/8/layout/orgChart1"/>
    <dgm:cxn modelId="{FD63B1C0-4568-48F3-84C1-7F8573B83375}" type="presParOf" srcId="{AB1E86A1-12E9-46A3-AEA5-89B129BD1BB5}" destId="{214A0385-715B-4A66-B954-C212704C2A78}" srcOrd="1" destOrd="0" presId="urn:microsoft.com/office/officeart/2005/8/layout/orgChart1"/>
    <dgm:cxn modelId="{EE0B322E-3F28-4BE4-8177-6D74C8ACDCF7}" type="presParOf" srcId="{38B9C753-7118-4E10-B53E-8C7505BB2A4B}" destId="{0A760787-9A65-4D45-8376-1F13064E32CA}" srcOrd="1" destOrd="0" presId="urn:microsoft.com/office/officeart/2005/8/layout/orgChart1"/>
    <dgm:cxn modelId="{E9E45DFA-A86E-4516-9E65-30552D2C7E2A}" type="presParOf" srcId="{38B9C753-7118-4E10-B53E-8C7505BB2A4B}" destId="{D088490A-49DF-41F6-A80C-CAB399899425}" srcOrd="2" destOrd="0" presId="urn:microsoft.com/office/officeart/2005/8/layout/orgChart1"/>
    <dgm:cxn modelId="{B0937C4E-C0E5-40EB-BFC2-D2725D08D302}" type="presParOf" srcId="{6539EFC2-50DF-4D5B-8A27-EDD5110F8FC4}" destId="{8341841D-EC74-40A8-A088-C03810132892}" srcOrd="10" destOrd="0" presId="urn:microsoft.com/office/officeart/2005/8/layout/orgChart1"/>
    <dgm:cxn modelId="{3F8205F9-EF8E-41DC-BE09-86AEA922CD02}" type="presParOf" srcId="{6539EFC2-50DF-4D5B-8A27-EDD5110F8FC4}" destId="{3BC19687-7953-432F-9D0F-F49DC9B14B26}" srcOrd="11" destOrd="0" presId="urn:microsoft.com/office/officeart/2005/8/layout/orgChart1"/>
    <dgm:cxn modelId="{70C07609-7895-4B8A-8E66-4494D01D4869}" type="presParOf" srcId="{3BC19687-7953-432F-9D0F-F49DC9B14B26}" destId="{AE3C2F79-B3A4-409D-9D54-90EA989542CC}" srcOrd="0" destOrd="0" presId="urn:microsoft.com/office/officeart/2005/8/layout/orgChart1"/>
    <dgm:cxn modelId="{153A9D4D-5D70-4C72-90FB-44F379B386AC}" type="presParOf" srcId="{AE3C2F79-B3A4-409D-9D54-90EA989542CC}" destId="{BFBF9C19-E78F-4F69-A2D3-295A96E37694}" srcOrd="0" destOrd="0" presId="urn:microsoft.com/office/officeart/2005/8/layout/orgChart1"/>
    <dgm:cxn modelId="{F3EF17CD-2D39-4782-996F-745F5C6384DA}" type="presParOf" srcId="{AE3C2F79-B3A4-409D-9D54-90EA989542CC}" destId="{FDF9EF9F-893F-457F-AED7-52D5BAFABA1C}" srcOrd="1" destOrd="0" presId="urn:microsoft.com/office/officeart/2005/8/layout/orgChart1"/>
    <dgm:cxn modelId="{08FB5941-667C-4E77-AF89-A3348992CA11}" type="presParOf" srcId="{3BC19687-7953-432F-9D0F-F49DC9B14B26}" destId="{A59DB59C-B604-4E46-B318-2D46B096C423}" srcOrd="1" destOrd="0" presId="urn:microsoft.com/office/officeart/2005/8/layout/orgChart1"/>
    <dgm:cxn modelId="{9B7C2D36-CAD3-4BFB-AF74-158537D22C13}" type="presParOf" srcId="{A59DB59C-B604-4E46-B318-2D46B096C423}" destId="{FB7B040D-4803-453F-926A-419FBEBF74B6}" srcOrd="0" destOrd="0" presId="urn:microsoft.com/office/officeart/2005/8/layout/orgChart1"/>
    <dgm:cxn modelId="{F10E98CC-0B8F-4F56-BCF2-5184E04785A8}" type="presParOf" srcId="{A59DB59C-B604-4E46-B318-2D46B096C423}" destId="{6FBA05F9-3CC8-4FA5-BCB6-6E781F95BB4A}" srcOrd="1" destOrd="0" presId="urn:microsoft.com/office/officeart/2005/8/layout/orgChart1"/>
    <dgm:cxn modelId="{266CB679-C88D-4266-8028-4532DB5D1AA6}" type="presParOf" srcId="{6FBA05F9-3CC8-4FA5-BCB6-6E781F95BB4A}" destId="{AF60DCB4-C800-4BB8-A13C-49CDF3EC79CF}" srcOrd="0" destOrd="0" presId="urn:microsoft.com/office/officeart/2005/8/layout/orgChart1"/>
    <dgm:cxn modelId="{AE5B1DAB-FFE5-40D9-A1E2-420098F4C737}" type="presParOf" srcId="{AF60DCB4-C800-4BB8-A13C-49CDF3EC79CF}" destId="{9BAEE353-684E-492D-8C6D-D083990B1711}" srcOrd="0" destOrd="0" presId="urn:microsoft.com/office/officeart/2005/8/layout/orgChart1"/>
    <dgm:cxn modelId="{985A8079-ED79-4336-B1F3-AE50D14336AB}" type="presParOf" srcId="{AF60DCB4-C800-4BB8-A13C-49CDF3EC79CF}" destId="{9F12190D-CF2A-4FA2-887F-AFA36A8E6418}" srcOrd="1" destOrd="0" presId="urn:microsoft.com/office/officeart/2005/8/layout/orgChart1"/>
    <dgm:cxn modelId="{00E64C01-7EDB-4257-A34E-F5557CB25794}" type="presParOf" srcId="{6FBA05F9-3CC8-4FA5-BCB6-6E781F95BB4A}" destId="{7881EC0B-3778-44DC-A14A-017349B16B53}" srcOrd="1" destOrd="0" presId="urn:microsoft.com/office/officeart/2005/8/layout/orgChart1"/>
    <dgm:cxn modelId="{8BA335E8-8973-4455-8FB9-8BB79E42DD21}" type="presParOf" srcId="{6FBA05F9-3CC8-4FA5-BCB6-6E781F95BB4A}" destId="{3D79CD54-834A-4C7D-A612-ED5E1605A104}" srcOrd="2" destOrd="0" presId="urn:microsoft.com/office/officeart/2005/8/layout/orgChart1"/>
    <dgm:cxn modelId="{25FF8EC1-1905-44E5-BF89-E06CDA4B061A}" type="presParOf" srcId="{A59DB59C-B604-4E46-B318-2D46B096C423}" destId="{42F7DCC4-CB02-4CC6-98EF-42AF339E98B9}" srcOrd="2" destOrd="0" presId="urn:microsoft.com/office/officeart/2005/8/layout/orgChart1"/>
    <dgm:cxn modelId="{17810D74-886E-42A6-A20F-B67A69F3CA83}" type="presParOf" srcId="{A59DB59C-B604-4E46-B318-2D46B096C423}" destId="{03751AA6-2120-47E1-B671-5B2FF69F3D62}" srcOrd="3" destOrd="0" presId="urn:microsoft.com/office/officeart/2005/8/layout/orgChart1"/>
    <dgm:cxn modelId="{9850BA3A-313F-4F18-AAB5-0A01BC1C8C7A}" type="presParOf" srcId="{03751AA6-2120-47E1-B671-5B2FF69F3D62}" destId="{8B1C3966-8948-440A-949D-0309FC0EA489}" srcOrd="0" destOrd="0" presId="urn:microsoft.com/office/officeart/2005/8/layout/orgChart1"/>
    <dgm:cxn modelId="{4552D2F4-0D69-4F4C-BDC5-2AFFACC0B699}" type="presParOf" srcId="{8B1C3966-8948-440A-949D-0309FC0EA489}" destId="{1C4E5746-69F2-46F6-8516-4AD8A20F61D0}" srcOrd="0" destOrd="0" presId="urn:microsoft.com/office/officeart/2005/8/layout/orgChart1"/>
    <dgm:cxn modelId="{9819CC98-9BFB-4D30-892C-D687968464A8}" type="presParOf" srcId="{8B1C3966-8948-440A-949D-0309FC0EA489}" destId="{33FCC48F-A7D0-4DC1-A337-7EA3BD89531D}" srcOrd="1" destOrd="0" presId="urn:microsoft.com/office/officeart/2005/8/layout/orgChart1"/>
    <dgm:cxn modelId="{0AA924CD-19A1-437D-BEF2-5E2FF87B37C0}" type="presParOf" srcId="{03751AA6-2120-47E1-B671-5B2FF69F3D62}" destId="{C8FDDFD1-96B3-4E88-990A-E63A623EDE28}" srcOrd="1" destOrd="0" presId="urn:microsoft.com/office/officeart/2005/8/layout/orgChart1"/>
    <dgm:cxn modelId="{E69A78C6-E76C-413C-A2A7-35181B611ED1}" type="presParOf" srcId="{03751AA6-2120-47E1-B671-5B2FF69F3D62}" destId="{9375571A-6273-417D-9FA4-C3C76B55A91C}" srcOrd="2" destOrd="0" presId="urn:microsoft.com/office/officeart/2005/8/layout/orgChart1"/>
    <dgm:cxn modelId="{8EBA8079-C984-4FEC-9D1E-166ADB611BC4}" type="presParOf" srcId="{A59DB59C-B604-4E46-B318-2D46B096C423}" destId="{263C7166-E4DA-41AD-85C6-5179D3CAC858}" srcOrd="4" destOrd="0" presId="urn:microsoft.com/office/officeart/2005/8/layout/orgChart1"/>
    <dgm:cxn modelId="{9C7CE979-5743-4300-BCD8-BB1FFE983DE7}" type="presParOf" srcId="{A59DB59C-B604-4E46-B318-2D46B096C423}" destId="{4F81CB30-5A18-48CF-AF2B-4D96D4FB6C68}" srcOrd="5" destOrd="0" presId="urn:microsoft.com/office/officeart/2005/8/layout/orgChart1"/>
    <dgm:cxn modelId="{B293CD34-6EC0-4464-8278-F7B49A5DFBB7}" type="presParOf" srcId="{4F81CB30-5A18-48CF-AF2B-4D96D4FB6C68}" destId="{C88A70D6-98CB-460F-ADD3-1399B4D169AA}" srcOrd="0" destOrd="0" presId="urn:microsoft.com/office/officeart/2005/8/layout/orgChart1"/>
    <dgm:cxn modelId="{E5C45762-5881-4171-BF9A-B2C0BCE1588F}" type="presParOf" srcId="{C88A70D6-98CB-460F-ADD3-1399B4D169AA}" destId="{88A71A12-7C61-4D12-AC83-58E400FA7335}" srcOrd="0" destOrd="0" presId="urn:microsoft.com/office/officeart/2005/8/layout/orgChart1"/>
    <dgm:cxn modelId="{BA84AEB4-9D2B-4DBE-8860-C677BB801342}" type="presParOf" srcId="{C88A70D6-98CB-460F-ADD3-1399B4D169AA}" destId="{17F1A18D-E010-4C1A-886E-67D5788EB3FB}" srcOrd="1" destOrd="0" presId="urn:microsoft.com/office/officeart/2005/8/layout/orgChart1"/>
    <dgm:cxn modelId="{271F4862-AB1F-4A9E-B3B5-C24BB3001DF2}" type="presParOf" srcId="{4F81CB30-5A18-48CF-AF2B-4D96D4FB6C68}" destId="{F86FC102-E7E1-4685-B7EC-AE700F596D45}" srcOrd="1" destOrd="0" presId="urn:microsoft.com/office/officeart/2005/8/layout/orgChart1"/>
    <dgm:cxn modelId="{C20BF161-41C5-42F3-9BD1-2EEC3F68459F}" type="presParOf" srcId="{4F81CB30-5A18-48CF-AF2B-4D96D4FB6C68}" destId="{26142CC7-D369-4768-B7F1-F5073725A76B}" srcOrd="2" destOrd="0" presId="urn:microsoft.com/office/officeart/2005/8/layout/orgChart1"/>
    <dgm:cxn modelId="{F0993917-4EC8-465D-A638-DD084A727785}" type="presParOf" srcId="{A59DB59C-B604-4E46-B318-2D46B096C423}" destId="{786E392F-346C-4E96-B0BD-1C20BF663758}" srcOrd="6" destOrd="0" presId="urn:microsoft.com/office/officeart/2005/8/layout/orgChart1"/>
    <dgm:cxn modelId="{3F494E52-215E-4ABD-AC59-F0049DBA2167}" type="presParOf" srcId="{A59DB59C-B604-4E46-B318-2D46B096C423}" destId="{94C2AD7A-180B-4243-AB1A-1CCF6D3F7E28}" srcOrd="7" destOrd="0" presId="urn:microsoft.com/office/officeart/2005/8/layout/orgChart1"/>
    <dgm:cxn modelId="{C5C8102D-23ED-4A2F-A353-A3F33E7A76D9}" type="presParOf" srcId="{94C2AD7A-180B-4243-AB1A-1CCF6D3F7E28}" destId="{FBB79120-A0A2-4409-8097-BE6CF2176252}" srcOrd="0" destOrd="0" presId="urn:microsoft.com/office/officeart/2005/8/layout/orgChart1"/>
    <dgm:cxn modelId="{CC508234-934D-48B1-B373-92942DBB5CF4}" type="presParOf" srcId="{FBB79120-A0A2-4409-8097-BE6CF2176252}" destId="{74C8DB42-D1AC-4CC6-B647-5B28F9999DBD}" srcOrd="0" destOrd="0" presId="urn:microsoft.com/office/officeart/2005/8/layout/orgChart1"/>
    <dgm:cxn modelId="{1647B4E6-C411-45E1-B0FC-B284ABDC7107}" type="presParOf" srcId="{FBB79120-A0A2-4409-8097-BE6CF2176252}" destId="{D8250000-7CEA-4550-B3B7-BE97EAE61440}" srcOrd="1" destOrd="0" presId="urn:microsoft.com/office/officeart/2005/8/layout/orgChart1"/>
    <dgm:cxn modelId="{999649E1-F662-417F-854F-37996C952034}" type="presParOf" srcId="{94C2AD7A-180B-4243-AB1A-1CCF6D3F7E28}" destId="{4162449C-C819-4E48-AB26-2B5C558CAB2B}" srcOrd="1" destOrd="0" presId="urn:microsoft.com/office/officeart/2005/8/layout/orgChart1"/>
    <dgm:cxn modelId="{1C2F6E1F-D90D-44C6-8CFF-10F72CA85A42}" type="presParOf" srcId="{94C2AD7A-180B-4243-AB1A-1CCF6D3F7E28}" destId="{4BEB1834-E244-45A0-8CAF-8EADA0AA24BC}" srcOrd="2" destOrd="0" presId="urn:microsoft.com/office/officeart/2005/8/layout/orgChart1"/>
    <dgm:cxn modelId="{E305098F-7B81-4ACE-9EF8-9CD62203634A}" type="presParOf" srcId="{3BC19687-7953-432F-9D0F-F49DC9B14B26}" destId="{211BD860-61DA-434B-B1EF-18FFD14AE22A}" srcOrd="2" destOrd="0" presId="urn:microsoft.com/office/officeart/2005/8/layout/orgChart1"/>
    <dgm:cxn modelId="{D3F623AA-2355-4682-B5EE-95310EE00A9D}" type="presParOf" srcId="{D5A060A6-D76F-462E-8878-A08AD91D8CFB}" destId="{8B2260E2-34ED-47CE-8525-B5DC30FFAF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E392F-346C-4E96-B0BD-1C20BF663758}">
      <dsp:nvSpPr>
        <dsp:cNvPr id="0" name=""/>
        <dsp:cNvSpPr/>
      </dsp:nvSpPr>
      <dsp:spPr>
        <a:xfrm>
          <a:off x="7479653" y="1430741"/>
          <a:ext cx="177047" cy="3057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013"/>
              </a:lnTo>
              <a:lnTo>
                <a:pt x="177047" y="3057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C7166-E4DA-41AD-85C6-5179D3CAC858}">
      <dsp:nvSpPr>
        <dsp:cNvPr id="0" name=""/>
        <dsp:cNvSpPr/>
      </dsp:nvSpPr>
      <dsp:spPr>
        <a:xfrm>
          <a:off x="7479653" y="1430741"/>
          <a:ext cx="177047" cy="221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8990"/>
              </a:lnTo>
              <a:lnTo>
                <a:pt x="177047" y="22189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7DCC4-CB02-4CC6-98EF-42AF339E98B9}">
      <dsp:nvSpPr>
        <dsp:cNvPr id="0" name=""/>
        <dsp:cNvSpPr/>
      </dsp:nvSpPr>
      <dsp:spPr>
        <a:xfrm>
          <a:off x="7479653" y="1430741"/>
          <a:ext cx="177047" cy="138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967"/>
              </a:lnTo>
              <a:lnTo>
                <a:pt x="177047" y="13809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B040D-4803-453F-926A-419FBEBF74B6}">
      <dsp:nvSpPr>
        <dsp:cNvPr id="0" name=""/>
        <dsp:cNvSpPr/>
      </dsp:nvSpPr>
      <dsp:spPr>
        <a:xfrm>
          <a:off x="7479653" y="1430741"/>
          <a:ext cx="177047" cy="54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944"/>
              </a:lnTo>
              <a:lnTo>
                <a:pt x="177047" y="5429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1841D-EC74-40A8-A088-C03810132892}">
      <dsp:nvSpPr>
        <dsp:cNvPr id="0" name=""/>
        <dsp:cNvSpPr/>
      </dsp:nvSpPr>
      <dsp:spPr>
        <a:xfrm>
          <a:off x="4381328" y="592718"/>
          <a:ext cx="3570450" cy="24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2"/>
              </a:lnTo>
              <a:lnTo>
                <a:pt x="3570450" y="123932"/>
              </a:lnTo>
              <a:lnTo>
                <a:pt x="3570450" y="247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33EBE-9990-4C45-944B-ED5933EB2679}">
      <dsp:nvSpPr>
        <dsp:cNvPr id="0" name=""/>
        <dsp:cNvSpPr/>
      </dsp:nvSpPr>
      <dsp:spPr>
        <a:xfrm>
          <a:off x="4381328" y="592718"/>
          <a:ext cx="2142270" cy="24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2"/>
              </a:lnTo>
              <a:lnTo>
                <a:pt x="2142270" y="123932"/>
              </a:lnTo>
              <a:lnTo>
                <a:pt x="2142270" y="247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177C5-0536-494F-AAD1-90632B48DAD3}">
      <dsp:nvSpPr>
        <dsp:cNvPr id="0" name=""/>
        <dsp:cNvSpPr/>
      </dsp:nvSpPr>
      <dsp:spPr>
        <a:xfrm>
          <a:off x="4381328" y="592718"/>
          <a:ext cx="714090" cy="24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2"/>
              </a:lnTo>
              <a:lnTo>
                <a:pt x="714090" y="123932"/>
              </a:lnTo>
              <a:lnTo>
                <a:pt x="714090" y="247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61CE0-47E5-4820-A317-10549A9DA98C}">
      <dsp:nvSpPr>
        <dsp:cNvPr id="0" name=""/>
        <dsp:cNvSpPr/>
      </dsp:nvSpPr>
      <dsp:spPr>
        <a:xfrm>
          <a:off x="3195113" y="1430741"/>
          <a:ext cx="177047" cy="54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944"/>
              </a:lnTo>
              <a:lnTo>
                <a:pt x="177047" y="5429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77926-A505-43DA-9AE4-B2345E75264E}">
      <dsp:nvSpPr>
        <dsp:cNvPr id="0" name=""/>
        <dsp:cNvSpPr/>
      </dsp:nvSpPr>
      <dsp:spPr>
        <a:xfrm>
          <a:off x="3667238" y="592718"/>
          <a:ext cx="714090" cy="247865"/>
        </a:xfrm>
        <a:custGeom>
          <a:avLst/>
          <a:gdLst/>
          <a:ahLst/>
          <a:cxnLst/>
          <a:rect l="0" t="0" r="0" b="0"/>
          <a:pathLst>
            <a:path>
              <a:moveTo>
                <a:pt x="714090" y="0"/>
              </a:moveTo>
              <a:lnTo>
                <a:pt x="714090" y="123932"/>
              </a:lnTo>
              <a:lnTo>
                <a:pt x="0" y="123932"/>
              </a:lnTo>
              <a:lnTo>
                <a:pt x="0" y="247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B50AC-35B8-498D-BD6F-2BD85292B9D2}">
      <dsp:nvSpPr>
        <dsp:cNvPr id="0" name=""/>
        <dsp:cNvSpPr/>
      </dsp:nvSpPr>
      <dsp:spPr>
        <a:xfrm>
          <a:off x="1766932" y="1430741"/>
          <a:ext cx="177047" cy="221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8990"/>
              </a:lnTo>
              <a:lnTo>
                <a:pt x="177047" y="22189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ED38F-F68C-403D-AA92-EC29C6A467F9}">
      <dsp:nvSpPr>
        <dsp:cNvPr id="0" name=""/>
        <dsp:cNvSpPr/>
      </dsp:nvSpPr>
      <dsp:spPr>
        <a:xfrm>
          <a:off x="1766932" y="1430741"/>
          <a:ext cx="177047" cy="138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967"/>
              </a:lnTo>
              <a:lnTo>
                <a:pt x="177047" y="13809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F3CBC-5603-48C5-A49C-528E2AD00B40}">
      <dsp:nvSpPr>
        <dsp:cNvPr id="0" name=""/>
        <dsp:cNvSpPr/>
      </dsp:nvSpPr>
      <dsp:spPr>
        <a:xfrm>
          <a:off x="1766932" y="1430741"/>
          <a:ext cx="177047" cy="54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944"/>
              </a:lnTo>
              <a:lnTo>
                <a:pt x="177047" y="5429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5E95E-705E-4E7B-9BB2-58063BBE3CF6}">
      <dsp:nvSpPr>
        <dsp:cNvPr id="0" name=""/>
        <dsp:cNvSpPr/>
      </dsp:nvSpPr>
      <dsp:spPr>
        <a:xfrm>
          <a:off x="2239058" y="592718"/>
          <a:ext cx="2142270" cy="247865"/>
        </a:xfrm>
        <a:custGeom>
          <a:avLst/>
          <a:gdLst/>
          <a:ahLst/>
          <a:cxnLst/>
          <a:rect l="0" t="0" r="0" b="0"/>
          <a:pathLst>
            <a:path>
              <a:moveTo>
                <a:pt x="2142270" y="0"/>
              </a:moveTo>
              <a:lnTo>
                <a:pt x="2142270" y="123932"/>
              </a:lnTo>
              <a:lnTo>
                <a:pt x="0" y="123932"/>
              </a:lnTo>
              <a:lnTo>
                <a:pt x="0" y="247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02DA3-DA8F-4FB3-8A0D-D8C978C1E8BA}">
      <dsp:nvSpPr>
        <dsp:cNvPr id="0" name=""/>
        <dsp:cNvSpPr/>
      </dsp:nvSpPr>
      <dsp:spPr>
        <a:xfrm>
          <a:off x="338752" y="1430741"/>
          <a:ext cx="177047" cy="221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8990"/>
              </a:lnTo>
              <a:lnTo>
                <a:pt x="177047" y="22189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8427B-241C-4480-9352-31A03EBE3EA4}">
      <dsp:nvSpPr>
        <dsp:cNvPr id="0" name=""/>
        <dsp:cNvSpPr/>
      </dsp:nvSpPr>
      <dsp:spPr>
        <a:xfrm>
          <a:off x="338752" y="1430741"/>
          <a:ext cx="177047" cy="138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967"/>
              </a:lnTo>
              <a:lnTo>
                <a:pt x="177047" y="13809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C023B-DF3E-4D80-BECA-4DB74E80A5D6}">
      <dsp:nvSpPr>
        <dsp:cNvPr id="0" name=""/>
        <dsp:cNvSpPr/>
      </dsp:nvSpPr>
      <dsp:spPr>
        <a:xfrm>
          <a:off x="338752" y="1430741"/>
          <a:ext cx="177047" cy="54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944"/>
              </a:lnTo>
              <a:lnTo>
                <a:pt x="177047" y="5429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D08E1-D327-414B-B3C7-A30D290A43EF}">
      <dsp:nvSpPr>
        <dsp:cNvPr id="0" name=""/>
        <dsp:cNvSpPr/>
      </dsp:nvSpPr>
      <dsp:spPr>
        <a:xfrm>
          <a:off x="810878" y="592718"/>
          <a:ext cx="3570450" cy="247865"/>
        </a:xfrm>
        <a:custGeom>
          <a:avLst/>
          <a:gdLst/>
          <a:ahLst/>
          <a:cxnLst/>
          <a:rect l="0" t="0" r="0" b="0"/>
          <a:pathLst>
            <a:path>
              <a:moveTo>
                <a:pt x="3570450" y="0"/>
              </a:moveTo>
              <a:lnTo>
                <a:pt x="3570450" y="123932"/>
              </a:lnTo>
              <a:lnTo>
                <a:pt x="0" y="123932"/>
              </a:lnTo>
              <a:lnTo>
                <a:pt x="0" y="247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5E833-2FF8-44D1-AFCD-3858B281B024}">
      <dsp:nvSpPr>
        <dsp:cNvPr id="0" name=""/>
        <dsp:cNvSpPr/>
      </dsp:nvSpPr>
      <dsp:spPr>
        <a:xfrm>
          <a:off x="3791171" y="2561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INSBAT</a:t>
          </a:r>
        </a:p>
      </dsp:txBody>
      <dsp:txXfrm>
        <a:off x="3791171" y="2561"/>
        <a:ext cx="1180314" cy="590157"/>
      </dsp:txXfrm>
    </dsp:sp>
    <dsp:sp modelId="{90A1C2F8-05B5-4FCC-B466-37F1CBA4D371}">
      <dsp:nvSpPr>
        <dsp:cNvPr id="0" name=""/>
        <dsp:cNvSpPr/>
      </dsp:nvSpPr>
      <dsp:spPr>
        <a:xfrm>
          <a:off x="220721" y="840584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/>
            <a:t>Fluide Intelligenz</a:t>
          </a:r>
        </a:p>
      </dsp:txBody>
      <dsp:txXfrm>
        <a:off x="220721" y="840584"/>
        <a:ext cx="1180314" cy="590157"/>
      </dsp:txXfrm>
    </dsp:sp>
    <dsp:sp modelId="{4C6A71BE-CDA0-469E-95FD-C1CE7E03D0B0}">
      <dsp:nvSpPr>
        <dsp:cNvPr id="0" name=""/>
        <dsp:cNvSpPr/>
      </dsp:nvSpPr>
      <dsp:spPr>
        <a:xfrm>
          <a:off x="515800" y="1678607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Numerisch-induktives Denken</a:t>
          </a:r>
        </a:p>
      </dsp:txBody>
      <dsp:txXfrm>
        <a:off x="515800" y="1678607"/>
        <a:ext cx="1180314" cy="590157"/>
      </dsp:txXfrm>
    </dsp:sp>
    <dsp:sp modelId="{51F1F19B-86F0-4A11-AB8A-A674CD2B9FF4}">
      <dsp:nvSpPr>
        <dsp:cNvPr id="0" name=""/>
        <dsp:cNvSpPr/>
      </dsp:nvSpPr>
      <dsp:spPr>
        <a:xfrm>
          <a:off x="515800" y="2516630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/>
            <a:t>Figural-induktives Denken</a:t>
          </a:r>
        </a:p>
      </dsp:txBody>
      <dsp:txXfrm>
        <a:off x="515800" y="2516630"/>
        <a:ext cx="1180314" cy="590157"/>
      </dsp:txXfrm>
    </dsp:sp>
    <dsp:sp modelId="{B9F39EFF-09D6-47DC-B81F-BA81A61DD054}">
      <dsp:nvSpPr>
        <dsp:cNvPr id="0" name=""/>
        <dsp:cNvSpPr/>
      </dsp:nvSpPr>
      <dsp:spPr>
        <a:xfrm>
          <a:off x="515800" y="3354653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/>
            <a:t>Verbal-deduktives Denken</a:t>
          </a:r>
        </a:p>
      </dsp:txBody>
      <dsp:txXfrm>
        <a:off x="515800" y="3354653"/>
        <a:ext cx="1180314" cy="590157"/>
      </dsp:txXfrm>
    </dsp:sp>
    <dsp:sp modelId="{745E3894-D55A-44D7-B3AE-9C9703EECB0A}">
      <dsp:nvSpPr>
        <dsp:cNvPr id="0" name=""/>
        <dsp:cNvSpPr/>
      </dsp:nvSpPr>
      <dsp:spPr>
        <a:xfrm>
          <a:off x="1648901" y="840584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/>
            <a:t>Kristalline Intelligenz</a:t>
          </a:r>
        </a:p>
      </dsp:txBody>
      <dsp:txXfrm>
        <a:off x="1648901" y="840584"/>
        <a:ext cx="1180314" cy="590157"/>
      </dsp:txXfrm>
    </dsp:sp>
    <dsp:sp modelId="{E6093B27-47A2-4DE8-A1C5-1C99965255E7}">
      <dsp:nvSpPr>
        <dsp:cNvPr id="0" name=""/>
        <dsp:cNvSpPr/>
      </dsp:nvSpPr>
      <dsp:spPr>
        <a:xfrm>
          <a:off x="1943980" y="1678607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/>
            <a:t>Verbale Flüssigkeit</a:t>
          </a:r>
        </a:p>
      </dsp:txBody>
      <dsp:txXfrm>
        <a:off x="1943980" y="1678607"/>
        <a:ext cx="1180314" cy="590157"/>
      </dsp:txXfrm>
    </dsp:sp>
    <dsp:sp modelId="{2CED897E-B6A4-48AF-89CA-4C5C06F335A6}">
      <dsp:nvSpPr>
        <dsp:cNvPr id="0" name=""/>
        <dsp:cNvSpPr/>
      </dsp:nvSpPr>
      <dsp:spPr>
        <a:xfrm>
          <a:off x="1943980" y="2516630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Wortbedeutung</a:t>
          </a:r>
        </a:p>
      </dsp:txBody>
      <dsp:txXfrm>
        <a:off x="1943980" y="2516630"/>
        <a:ext cx="1180314" cy="590157"/>
      </dsp:txXfrm>
    </dsp:sp>
    <dsp:sp modelId="{23F05CF3-472B-4ECD-91F9-C2FEC76D7DEE}">
      <dsp:nvSpPr>
        <dsp:cNvPr id="0" name=""/>
        <dsp:cNvSpPr/>
      </dsp:nvSpPr>
      <dsp:spPr>
        <a:xfrm>
          <a:off x="1943980" y="3354653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Allgemeinwissen</a:t>
          </a:r>
        </a:p>
      </dsp:txBody>
      <dsp:txXfrm>
        <a:off x="1943980" y="3354653"/>
        <a:ext cx="1180314" cy="590157"/>
      </dsp:txXfrm>
    </dsp:sp>
    <dsp:sp modelId="{1258459E-A2A8-4FD1-A689-E98E636C6ABA}">
      <dsp:nvSpPr>
        <dsp:cNvPr id="0" name=""/>
        <dsp:cNvSpPr/>
      </dsp:nvSpPr>
      <dsp:spPr>
        <a:xfrm>
          <a:off x="3077081" y="840584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/>
            <a:t>Visuelle Verarbeitung</a:t>
          </a:r>
        </a:p>
      </dsp:txBody>
      <dsp:txXfrm>
        <a:off x="3077081" y="840584"/>
        <a:ext cx="1180314" cy="590157"/>
      </dsp:txXfrm>
    </dsp:sp>
    <dsp:sp modelId="{22B31E5F-EBE5-4600-98C0-79143C2740CE}">
      <dsp:nvSpPr>
        <dsp:cNvPr id="0" name=""/>
        <dsp:cNvSpPr/>
      </dsp:nvSpPr>
      <dsp:spPr>
        <a:xfrm>
          <a:off x="3372160" y="1678607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Raumvorstellung*</a:t>
          </a:r>
        </a:p>
      </dsp:txBody>
      <dsp:txXfrm>
        <a:off x="3372160" y="1678607"/>
        <a:ext cx="1180314" cy="590157"/>
      </dsp:txXfrm>
    </dsp:sp>
    <dsp:sp modelId="{8A45DA4F-73F6-4354-95B2-2150FCE25808}">
      <dsp:nvSpPr>
        <dsp:cNvPr id="0" name=""/>
        <dsp:cNvSpPr/>
      </dsp:nvSpPr>
      <dsp:spPr>
        <a:xfrm>
          <a:off x="4505261" y="840584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Kurzzeitgedächtnis</a:t>
          </a:r>
        </a:p>
      </dsp:txBody>
      <dsp:txXfrm>
        <a:off x="4505261" y="840584"/>
        <a:ext cx="1180314" cy="590157"/>
      </dsp:txXfrm>
    </dsp:sp>
    <dsp:sp modelId="{52E06AD9-522B-4441-BA68-86AB37AB5B9E}">
      <dsp:nvSpPr>
        <dsp:cNvPr id="0" name=""/>
        <dsp:cNvSpPr/>
      </dsp:nvSpPr>
      <dsp:spPr>
        <a:xfrm>
          <a:off x="5933441" y="840584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/>
            <a:t>Langzeit-gedächtnis</a:t>
          </a:r>
        </a:p>
      </dsp:txBody>
      <dsp:txXfrm>
        <a:off x="5933441" y="840584"/>
        <a:ext cx="1180314" cy="590157"/>
      </dsp:txXfrm>
    </dsp:sp>
    <dsp:sp modelId="{BFBF9C19-E78F-4F69-A2D3-295A96E37694}">
      <dsp:nvSpPr>
        <dsp:cNvPr id="0" name=""/>
        <dsp:cNvSpPr/>
      </dsp:nvSpPr>
      <dsp:spPr>
        <a:xfrm>
          <a:off x="7361621" y="840584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/>
            <a:t>Quantitatives Denken</a:t>
          </a:r>
        </a:p>
      </dsp:txBody>
      <dsp:txXfrm>
        <a:off x="7361621" y="840584"/>
        <a:ext cx="1180314" cy="590157"/>
      </dsp:txXfrm>
    </dsp:sp>
    <dsp:sp modelId="{9BAEE353-684E-492D-8C6D-D083990B1711}">
      <dsp:nvSpPr>
        <dsp:cNvPr id="0" name=""/>
        <dsp:cNvSpPr/>
      </dsp:nvSpPr>
      <dsp:spPr>
        <a:xfrm>
          <a:off x="7656700" y="1678607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Algebraisches Denken</a:t>
          </a:r>
        </a:p>
      </dsp:txBody>
      <dsp:txXfrm>
        <a:off x="7656700" y="1678607"/>
        <a:ext cx="1180314" cy="590157"/>
      </dsp:txXfrm>
    </dsp:sp>
    <dsp:sp modelId="{1C4E5746-69F2-46F6-8516-4AD8A20F61D0}">
      <dsp:nvSpPr>
        <dsp:cNvPr id="0" name=""/>
        <dsp:cNvSpPr/>
      </dsp:nvSpPr>
      <dsp:spPr>
        <a:xfrm>
          <a:off x="7656700" y="2516630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Arithmetische Flexibilität</a:t>
          </a:r>
        </a:p>
      </dsp:txBody>
      <dsp:txXfrm>
        <a:off x="7656700" y="2516630"/>
        <a:ext cx="1180314" cy="590157"/>
      </dsp:txXfrm>
    </dsp:sp>
    <dsp:sp modelId="{88A71A12-7C61-4D12-AC83-58E400FA7335}">
      <dsp:nvSpPr>
        <dsp:cNvPr id="0" name=""/>
        <dsp:cNvSpPr/>
      </dsp:nvSpPr>
      <dsp:spPr>
        <a:xfrm>
          <a:off x="7656700" y="3354653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/>
            <a:t>Arithmetische Kompetenz</a:t>
          </a:r>
        </a:p>
      </dsp:txBody>
      <dsp:txXfrm>
        <a:off x="7656700" y="3354653"/>
        <a:ext cx="1180314" cy="590157"/>
      </dsp:txXfrm>
    </dsp:sp>
    <dsp:sp modelId="{74C8DB42-D1AC-4CC6-B647-5B28F9999DBD}">
      <dsp:nvSpPr>
        <dsp:cNvPr id="0" name=""/>
        <dsp:cNvSpPr/>
      </dsp:nvSpPr>
      <dsp:spPr>
        <a:xfrm>
          <a:off x="7656700" y="4192676"/>
          <a:ext cx="1180314" cy="59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/>
            <a:t>Arithmetische Schätzfähigkeit</a:t>
          </a:r>
        </a:p>
      </dsp:txBody>
      <dsp:txXfrm>
        <a:off x="7656700" y="4192676"/>
        <a:ext cx="1180314" cy="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05BADE-F270-483D-9059-5848E8F21E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06A626-C64B-4970-A816-0E7690A214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5AFC9BA-4846-46E2-BA0F-98C701BB6C36}" type="datetimeFigureOut">
              <a:rPr lang="de-AT" smtClean="0"/>
              <a:t>03.12.2018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51F21B-794B-40D5-8A6F-A99214DFCE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E8BF5-9618-404B-96C4-2429BBC7A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A9783879-5C3A-48B4-8442-DAFBF1AC96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478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E4C83735-2CB2-4EDA-8122-596BDE37432F}" type="datetimeFigureOut">
              <a:rPr lang="de-AT" smtClean="0"/>
              <a:t>03.12.2018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206500"/>
            <a:ext cx="4343400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705" y="4647317"/>
            <a:ext cx="5501640" cy="3802350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833390F2-F2A6-4279-A238-0706A0BBDC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776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0F2-F2A6-4279-A238-0706A0BBDC3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842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0F2-F2A6-4279-A238-0706A0BBDC3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724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0F2-F2A6-4279-A238-0706A0BBDC3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348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0F2-F2A6-4279-A238-0706A0BBDC3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40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5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3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36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59000"/>
            <a:ext cx="8204200" cy="38862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Name des Vortragenden, Seite </a:t>
            </a:r>
            <a:fld id="{A751CAE6-56DE-4982-8FCF-C3AC64B77A4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0599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4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95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7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34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0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6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3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9984-D243-4E55-8D96-4D96CB5DF52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BE34-5504-45B7-A945-03A5F2E56A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wolfgang.hochgerner@noel.gv.at" TargetMode="External"/><Relationship Id="rId5" Type="http://schemas.openxmlformats.org/officeDocument/2006/relationships/hyperlink" Target="mailto:gabriele.haselgruber@noe.wifi.at" TargetMode="External"/><Relationship Id="rId4" Type="http://schemas.openxmlformats.org/officeDocument/2006/relationships/hyperlink" Target="mailto:sabine.wunderl@noe.wifi.a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1440541"/>
          </a:xfrm>
          <a:prstGeom prst="rect">
            <a:avLst/>
          </a:prstGeom>
        </p:spPr>
      </p:pic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algn="ctr"/>
            <a:r>
              <a:rPr lang="de-AT" altLang="de-DE" dirty="0" smtClean="0"/>
              <a:t>Bildungs- und Berufsberatung</a:t>
            </a:r>
            <a:br>
              <a:rPr lang="de-AT" altLang="de-DE" dirty="0" smtClean="0"/>
            </a:br>
            <a:r>
              <a:rPr lang="de-AT" altLang="de-DE" dirty="0" smtClean="0"/>
              <a:t>im WIFI-BIZ</a:t>
            </a:r>
          </a:p>
        </p:txBody>
      </p:sp>
      <p:pic>
        <p:nvPicPr>
          <p:cNvPr id="614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51117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2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11175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feld 4"/>
          <p:cNvSpPr txBox="1">
            <a:spLocks noChangeArrowheads="1"/>
          </p:cNvSpPr>
          <p:nvPr/>
        </p:nvSpPr>
        <p:spPr bwMode="auto">
          <a:xfrm>
            <a:off x="190500" y="304800"/>
            <a:ext cx="5888038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Ottaw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□"/>
              <a:defRPr sz="2300">
                <a:solidFill>
                  <a:schemeClr val="tx1"/>
                </a:solidFill>
                <a:latin typeface="Ottaw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Ottaw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 b="1">
                <a:latin typeface="Optima" panose="020B0502050508020304" pitchFamily="34" charset="0"/>
                <a:ea typeface="MS PGothic" panose="020B0600070205080204" pitchFamily="34" charset="-128"/>
              </a:rPr>
              <a:t>Berufsinformation</a:t>
            </a:r>
            <a:endParaRPr lang="de-AT" altLang="de-DE" sz="1400" b="1">
              <a:latin typeface="Optima" panose="020B05020505080203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14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670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4"/>
          <p:cNvSpPr txBox="1">
            <a:spLocks noChangeArrowheads="1"/>
          </p:cNvSpPr>
          <p:nvPr/>
        </p:nvSpPr>
        <p:spPr bwMode="auto">
          <a:xfrm>
            <a:off x="190500" y="304800"/>
            <a:ext cx="5888038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Ottaw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□"/>
              <a:defRPr sz="2300">
                <a:solidFill>
                  <a:schemeClr val="tx1"/>
                </a:solidFill>
                <a:latin typeface="Ottaw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Ottaw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 b="1">
                <a:latin typeface="Optima" panose="020B0502050508020304" pitchFamily="34" charset="0"/>
                <a:ea typeface="MS PGothic" panose="020B0600070205080204" pitchFamily="34" charset="-128"/>
              </a:rPr>
              <a:t>Berufsinformation</a:t>
            </a:r>
            <a:endParaRPr lang="de-AT" altLang="de-DE" sz="1400" b="1">
              <a:latin typeface="Optima" panose="020B05020505080203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14405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9" y="2607621"/>
            <a:ext cx="8964489" cy="257368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3304" y="116708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400" dirty="0" smtClean="0"/>
          </a:p>
          <a:p>
            <a:endParaRPr lang="de-AT" sz="1400" dirty="0"/>
          </a:p>
          <a:p>
            <a:r>
              <a:rPr lang="de-AT" sz="1400" b="1" dirty="0" smtClean="0"/>
              <a:t>WIFI-Berufsinformation</a:t>
            </a:r>
          </a:p>
          <a:p>
            <a:r>
              <a:rPr lang="de-AT" sz="1400" dirty="0" err="1" smtClean="0"/>
              <a:t>Mag.</a:t>
            </a:r>
            <a:r>
              <a:rPr lang="de-AT" sz="1400" baseline="30000" dirty="0" err="1" smtClean="0"/>
              <a:t>a</a:t>
            </a:r>
            <a:r>
              <a:rPr lang="de-AT" sz="1400" dirty="0" smtClean="0"/>
              <a:t> Sabine Wunderl			Gabriele Haselgruber</a:t>
            </a:r>
          </a:p>
          <a:p>
            <a:r>
              <a:rPr lang="de-AT" sz="1400" dirty="0" smtClean="0"/>
              <a:t>T 02742 890-2700			T 02742 890-2701</a:t>
            </a:r>
          </a:p>
          <a:p>
            <a:r>
              <a:rPr lang="de-AT" sz="1400" dirty="0" smtClean="0"/>
              <a:t>E </a:t>
            </a:r>
            <a:r>
              <a:rPr lang="de-AT" sz="1400" dirty="0" smtClean="0">
                <a:hlinkClick r:id="rId4"/>
              </a:rPr>
              <a:t>sabine.wunderl@noe.wifi.at</a:t>
            </a:r>
            <a:r>
              <a:rPr lang="de-AT" sz="1400" dirty="0" smtClean="0"/>
              <a:t>		E </a:t>
            </a:r>
            <a:r>
              <a:rPr lang="de-AT" sz="1400" dirty="0" smtClean="0">
                <a:hlinkClick r:id="rId5"/>
              </a:rPr>
              <a:t>gabriele.haselgruber@noe.wifi.at</a:t>
            </a:r>
            <a:endParaRPr lang="de-AT" sz="1400" dirty="0" smtClean="0"/>
          </a:p>
          <a:p>
            <a:endParaRPr lang="de-AT" sz="1400" dirty="0" smtClean="0"/>
          </a:p>
          <a:p>
            <a:endParaRPr lang="de-AT" sz="1400" dirty="0"/>
          </a:p>
          <a:p>
            <a:endParaRPr lang="de-AT" sz="1400" dirty="0"/>
          </a:p>
        </p:txBody>
      </p:sp>
      <p:sp>
        <p:nvSpPr>
          <p:cNvPr id="6" name="Rechteck 5"/>
          <p:cNvSpPr/>
          <p:nvPr/>
        </p:nvSpPr>
        <p:spPr>
          <a:xfrm>
            <a:off x="593304" y="518130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b="1" dirty="0"/>
              <a:t>Amt der NÖ Landesregierung Abt. Wissenschaft und Forschung</a:t>
            </a:r>
          </a:p>
          <a:p>
            <a:r>
              <a:rPr lang="de-AT" sz="1400" dirty="0"/>
              <a:t>Mag. Wolfgang </a:t>
            </a:r>
            <a:r>
              <a:rPr lang="de-AT" sz="1400" dirty="0" err="1"/>
              <a:t>Hochgerner</a:t>
            </a:r>
            <a:endParaRPr lang="de-AT" sz="1400" dirty="0"/>
          </a:p>
          <a:p>
            <a:r>
              <a:rPr lang="de-AT" sz="1400" dirty="0"/>
              <a:t>T 02742 9005-13137</a:t>
            </a:r>
          </a:p>
          <a:p>
            <a:r>
              <a:rPr lang="de-AT" sz="1400" dirty="0"/>
              <a:t>E </a:t>
            </a:r>
            <a:r>
              <a:rPr lang="de-AT" sz="1400" dirty="0">
                <a:hlinkClick r:id="rId6"/>
              </a:rPr>
              <a:t>wolfgang.hochgerner@noel.gv.at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241852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/>
          <p:cNvSpPr txBox="1">
            <a:spLocks noChangeArrowheads="1"/>
          </p:cNvSpPr>
          <p:nvPr/>
        </p:nvSpPr>
        <p:spPr bwMode="auto">
          <a:xfrm>
            <a:off x="250825" y="549275"/>
            <a:ext cx="5888038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Ottaw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□"/>
              <a:defRPr sz="2300">
                <a:solidFill>
                  <a:schemeClr val="tx1"/>
                </a:solidFill>
                <a:latin typeface="Ottaw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Ottaw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Ottawa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 b="1">
                <a:latin typeface="Optima" panose="020B0502050508020304" pitchFamily="34" charset="0"/>
                <a:ea typeface="MS PGothic" panose="020B0600070205080204" pitchFamily="34" charset="-128"/>
              </a:rPr>
              <a:t>Berufsinformation</a:t>
            </a:r>
            <a:endParaRPr lang="de-AT" altLang="de-DE" sz="1400" b="1">
              <a:latin typeface="Optima" panose="020B0502050508020304" pitchFamily="34" charset="0"/>
              <a:ea typeface="MS PGothic" panose="020B0600070205080204" pitchFamily="34" charset="-128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395288" y="1427163"/>
            <a:ext cx="8229600" cy="1143000"/>
          </a:xfrm>
        </p:spPr>
        <p:txBody>
          <a:bodyPr/>
          <a:lstStyle/>
          <a:p>
            <a:r>
              <a:rPr lang="de-AT" altLang="de-DE" sz="3200" dirty="0" smtClean="0">
                <a:solidFill>
                  <a:schemeClr val="tx1"/>
                </a:solidFill>
                <a:latin typeface="Optima" panose="020B0502050508020304" pitchFamily="34" charset="0"/>
              </a:rPr>
              <a:t>Potenzialanalyse für</a:t>
            </a:r>
            <a:endParaRPr lang="de-AT" altLang="de-DE" sz="1600" dirty="0" smtClean="0">
              <a:latin typeface="Optima" panose="020B05020505080203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9750" y="2492375"/>
            <a:ext cx="8374063" cy="3743325"/>
          </a:xfrm>
          <a:prstGeom prst="rect">
            <a:avLst/>
          </a:prstGeom>
        </p:spPr>
        <p:txBody>
          <a:bodyPr/>
          <a:lstStyle>
            <a:lvl1pPr marL="193675" indent="-19367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69925" indent="-2857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2pPr>
            <a:lvl3pPr marL="952500" indent="-18891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3pPr>
            <a:lvl4pPr marL="1331913" indent="-185738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4pPr>
            <a:lvl5pPr marL="1711325" indent="-185738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5pPr>
            <a:lvl6pPr marL="21685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257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0829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5401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AT" sz="1800" kern="0" dirty="0" smtClean="0">
                <a:latin typeface="Optima" panose="020B0502050508020304" pitchFamily="34" charset="0"/>
              </a:rPr>
              <a:t>Kinder/Jugendliche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AT" sz="1800" kern="0" dirty="0" err="1" smtClean="0">
                <a:latin typeface="Optima" panose="020B0502050508020304" pitchFamily="34" charset="0"/>
              </a:rPr>
              <a:t>Schulabbrecher</a:t>
            </a:r>
            <a:r>
              <a:rPr lang="de-AT" sz="1800" kern="0" dirty="0" smtClean="0">
                <a:latin typeface="Optima" panose="020B0502050508020304" pitchFamily="34" charset="0"/>
              </a:rPr>
              <a:t>/innen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AT" sz="2000" b="1" kern="0" dirty="0" smtClean="0">
                <a:latin typeface="Optima" panose="020B0502050508020304" pitchFamily="34" charset="0"/>
              </a:rPr>
              <a:t>Maturantinnen/Maturanten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AT" sz="1800" kern="0" dirty="0" smtClean="0">
                <a:latin typeface="Optima" panose="020B0502050508020304" pitchFamily="34" charset="0"/>
              </a:rPr>
              <a:t>Fachschulabsolventinnen/Fachschulabsolventen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AT" sz="1800" kern="0" dirty="0" smtClean="0">
                <a:latin typeface="Optima" panose="020B0502050508020304" pitchFamily="34" charset="0"/>
              </a:rPr>
              <a:t>Erwachsene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AT" sz="1800" kern="0" dirty="0" smtClean="0">
                <a:latin typeface="Optima" panose="020B0502050508020304" pitchFamily="34" charset="0"/>
              </a:rPr>
              <a:t>Führungskräfte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AT" sz="1800" kern="0" dirty="0" smtClean="0">
                <a:latin typeface="Optima" panose="020B0502050508020304" pitchFamily="34" charset="0"/>
              </a:rPr>
              <a:t>Unternehmen</a:t>
            </a:r>
          </a:p>
          <a:p>
            <a:pPr>
              <a:defRPr/>
            </a:pPr>
            <a:endParaRPr lang="de-AT" sz="2800" kern="0" dirty="0" smtClean="0"/>
          </a:p>
        </p:txBody>
      </p:sp>
      <p:pic>
        <p:nvPicPr>
          <p:cNvPr id="819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02" y="4364037"/>
            <a:ext cx="32718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14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Begabungskompass NEU 2018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" name="Picture 2" descr="G:\Allgemeines K3\logos\§ neues Abteilungslogo in Farbe in JPG §\NOEK_W+F_rgb, 72d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96304"/>
            <a:ext cx="2915816" cy="6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anding Logo">
            <a:extLst>
              <a:ext uri="{FF2B5EF4-FFF2-40B4-BE49-F238E27FC236}">
                <a16:creationId xmlns:a16="http://schemas.microsoft.com/office/drawing/2014/main" id="{9DC720D9-0B44-4178-B7DB-ADD3AF2D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6170167"/>
            <a:ext cx="2176877" cy="6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F485F4B2-8083-442C-844E-3C4278CAE1C3}"/>
              </a:ext>
            </a:extLst>
          </p:cNvPr>
          <p:cNvSpPr/>
          <p:nvPr/>
        </p:nvSpPr>
        <p:spPr>
          <a:xfrm>
            <a:off x="2199959" y="4787764"/>
            <a:ext cx="48245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3E4821E-DC93-49BC-A359-6B9DB70CB552}"/>
              </a:ext>
            </a:extLst>
          </p:cNvPr>
          <p:cNvGrpSpPr/>
          <p:nvPr/>
        </p:nvGrpSpPr>
        <p:grpSpPr>
          <a:xfrm>
            <a:off x="755576" y="1962123"/>
            <a:ext cx="7632848" cy="864096"/>
            <a:chOff x="755576" y="1962123"/>
            <a:chExt cx="7632848" cy="864096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4586BA9D-0EC9-42A6-AA73-187FD49ABAEB}"/>
                </a:ext>
              </a:extLst>
            </p:cNvPr>
            <p:cNvSpPr/>
            <p:nvPr/>
          </p:nvSpPr>
          <p:spPr>
            <a:xfrm>
              <a:off x="755576" y="1962123"/>
              <a:ext cx="7632848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3EBF3B4-0F2E-45ED-A5FD-DD6623707755}"/>
                </a:ext>
              </a:extLst>
            </p:cNvPr>
            <p:cNvSpPr txBox="1"/>
            <p:nvPr/>
          </p:nvSpPr>
          <p:spPr>
            <a:xfrm>
              <a:off x="971600" y="2118079"/>
              <a:ext cx="720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800" b="1" dirty="0">
                  <a:solidFill>
                    <a:schemeClr val="bg1"/>
                  </a:solidFill>
                </a:rPr>
                <a:t>Begabungskompass</a:t>
              </a:r>
              <a:r>
                <a:rPr lang="de-AT" sz="2400" b="1" dirty="0">
                  <a:solidFill>
                    <a:schemeClr val="bg1"/>
                  </a:solidFill>
                </a:rPr>
                <a:t> </a:t>
              </a:r>
              <a:r>
                <a:rPr lang="de-AT" sz="2800" b="1" dirty="0">
                  <a:solidFill>
                    <a:schemeClr val="bg1"/>
                  </a:solidFill>
                </a:rPr>
                <a:t>NEU</a:t>
              </a:r>
              <a:r>
                <a:rPr lang="de-AT" sz="24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7DB021E7-C1C4-41E9-94F1-B914FE5EFE32}"/>
              </a:ext>
            </a:extLst>
          </p:cNvPr>
          <p:cNvSpPr txBox="1"/>
          <p:nvPr/>
        </p:nvSpPr>
        <p:spPr>
          <a:xfrm>
            <a:off x="2339752" y="5019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>
                <a:solidFill>
                  <a:schemeClr val="bg1"/>
                </a:solidFill>
              </a:rPr>
              <a:t>Beratungsgespräch</a:t>
            </a:r>
            <a:endParaRPr lang="de-AT" sz="2000" dirty="0">
              <a:solidFill>
                <a:schemeClr val="bg1"/>
              </a:solidFill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228D86F-3300-40BB-A43D-EBCDFD5E2EA9}"/>
              </a:ext>
            </a:extLst>
          </p:cNvPr>
          <p:cNvGrpSpPr/>
          <p:nvPr/>
        </p:nvGrpSpPr>
        <p:grpSpPr>
          <a:xfrm>
            <a:off x="630344" y="3258562"/>
            <a:ext cx="7866092" cy="950844"/>
            <a:chOff x="630344" y="3258562"/>
            <a:chExt cx="7866092" cy="950844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B43AA480-0F27-492A-A9AC-74A9AFB2C28C}"/>
                </a:ext>
              </a:extLst>
            </p:cNvPr>
            <p:cNvGrpSpPr/>
            <p:nvPr/>
          </p:nvGrpSpPr>
          <p:grpSpPr>
            <a:xfrm>
              <a:off x="647564" y="3258562"/>
              <a:ext cx="7848872" cy="950844"/>
              <a:chOff x="629308" y="3045260"/>
              <a:chExt cx="7848872" cy="950844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22347286-69CC-4955-A0E7-B48E0C743DB8}"/>
                  </a:ext>
                </a:extLst>
              </p:cNvPr>
              <p:cNvSpPr/>
              <p:nvPr/>
            </p:nvSpPr>
            <p:spPr>
              <a:xfrm>
                <a:off x="629308" y="3060000"/>
                <a:ext cx="1584176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CB241C76-7482-4C58-A8CF-F758718B46C7}"/>
                  </a:ext>
                </a:extLst>
              </p:cNvPr>
              <p:cNvSpPr/>
              <p:nvPr/>
            </p:nvSpPr>
            <p:spPr>
              <a:xfrm>
                <a:off x="2717540" y="3060000"/>
                <a:ext cx="1584176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/>
                  <a:t>Potential-analyse</a:t>
                </a: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8716E3FA-5654-4A80-B33E-99C7652AB478}"/>
                  </a:ext>
                </a:extLst>
              </p:cNvPr>
              <p:cNvSpPr/>
              <p:nvPr/>
            </p:nvSpPr>
            <p:spPr>
              <a:xfrm>
                <a:off x="4805772" y="3060000"/>
                <a:ext cx="1584176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D17DB1EB-A73B-44EF-A2CA-7616D601D947}"/>
                  </a:ext>
                </a:extLst>
              </p:cNvPr>
              <p:cNvSpPr/>
              <p:nvPr/>
            </p:nvSpPr>
            <p:spPr>
              <a:xfrm>
                <a:off x="6894004" y="3045260"/>
                <a:ext cx="1584176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/>
                  <a:t>BO Module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7E581D5-85AE-493E-97B2-543150561768}"/>
                  </a:ext>
                </a:extLst>
              </p:cNvPr>
              <p:cNvSpPr txBox="1"/>
              <p:nvPr/>
            </p:nvSpPr>
            <p:spPr>
              <a:xfrm>
                <a:off x="4905743" y="3199047"/>
                <a:ext cx="14041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500" dirty="0">
                    <a:solidFill>
                      <a:schemeClr val="bg1"/>
                    </a:solidFill>
                  </a:rPr>
                  <a:t>Neigungs- und Interessenprofil</a:t>
                </a:r>
              </a:p>
            </p:txBody>
          </p:sp>
        </p:grp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E32E4428-8A67-4B93-B162-FA68CF3A2397}"/>
                </a:ext>
              </a:extLst>
            </p:cNvPr>
            <p:cNvSpPr/>
            <p:nvPr/>
          </p:nvSpPr>
          <p:spPr>
            <a:xfrm>
              <a:off x="630344" y="3520071"/>
              <a:ext cx="16186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AT" dirty="0" err="1">
                  <a:solidFill>
                    <a:schemeClr val="bg1"/>
                  </a:solidFill>
                </a:rPr>
                <a:t>Talentecheck</a:t>
              </a:r>
              <a:endParaRPr lang="de-AT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B40682D5-7491-4D1A-9099-D3C2426AA54D}"/>
              </a:ext>
            </a:extLst>
          </p:cNvPr>
          <p:cNvSpPr txBox="1"/>
          <p:nvPr/>
        </p:nvSpPr>
        <p:spPr>
          <a:xfrm>
            <a:off x="1439652" y="291874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70C0"/>
                </a:solidFill>
              </a:rPr>
              <a:t>„NÖ </a:t>
            </a:r>
            <a:r>
              <a:rPr lang="de-AT" b="1" dirty="0" err="1">
                <a:solidFill>
                  <a:srgbClr val="0070C0"/>
                </a:solidFill>
              </a:rPr>
              <a:t>Talentetag</a:t>
            </a:r>
            <a:r>
              <a:rPr lang="de-AT" b="1" dirty="0">
                <a:solidFill>
                  <a:srgbClr val="0070C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7944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Begabungskompass NEU 2018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de-AT" b="1" cap="all" dirty="0">
                <a:solidFill>
                  <a:srgbClr val="0070C0"/>
                </a:solidFill>
              </a:rPr>
              <a:t>NÖ </a:t>
            </a:r>
            <a:r>
              <a:rPr lang="de-AT" b="1" cap="all" dirty="0" err="1">
                <a:solidFill>
                  <a:srgbClr val="0070C0"/>
                </a:solidFill>
              </a:rPr>
              <a:t>TalenteTag</a:t>
            </a:r>
            <a:r>
              <a:rPr lang="de-AT" b="1" cap="all" dirty="0">
                <a:solidFill>
                  <a:srgbClr val="0070C0"/>
                </a:solidFill>
              </a:rPr>
              <a:t> (Schulveranstaltung) </a:t>
            </a:r>
          </a:p>
          <a:p>
            <a:pPr marL="0" indent="0">
              <a:buNone/>
            </a:pPr>
            <a:endParaRPr lang="de-AT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AT" b="1" dirty="0" err="1"/>
              <a:t>Talentecheck</a:t>
            </a:r>
            <a:r>
              <a:rPr lang="de-AT" b="1" dirty="0"/>
              <a:t>-Testung:</a:t>
            </a:r>
            <a:r>
              <a:rPr lang="de-AT" dirty="0"/>
              <a:t> Kognitive Fähigkeiten werden am PC getestet. </a:t>
            </a:r>
            <a:br>
              <a:rPr lang="de-AT" dirty="0"/>
            </a:br>
            <a:r>
              <a:rPr lang="de-AT" dirty="0"/>
              <a:t>Räumliche Vorstellung, logisch-mathematisch analytisches Verständnis, </a:t>
            </a:r>
            <a:r>
              <a:rPr lang="de-AT" dirty="0" smtClean="0"/>
              <a:t>verbale </a:t>
            </a:r>
            <a:r>
              <a:rPr lang="de-AT" dirty="0"/>
              <a:t>Fähigkeiten und Merkvermögen. </a:t>
            </a:r>
            <a:endParaRPr lang="de-AT" b="1" dirty="0"/>
          </a:p>
          <a:p>
            <a:pPr marL="514350" indent="-514350">
              <a:buFont typeface="+mj-lt"/>
              <a:buAutoNum type="arabicPeriod"/>
            </a:pPr>
            <a:r>
              <a:rPr lang="de-AT" b="1" dirty="0"/>
              <a:t>Potenzialanalyse:</a:t>
            </a:r>
            <a:r>
              <a:rPr lang="de-AT" dirty="0"/>
              <a:t> In Teststudios der WIFI-BIZ werden insb. handwerklich-technisches Verständnis, physikalisch-naturwissenschaftliches Verständnis, Kreativität, Informationsverarbeitung, Reaktion, Arm- und Handgeschicklichkeit, Rechtschreibung, Rechenfertigkeiten erhoben.</a:t>
            </a:r>
            <a:endParaRPr lang="de-AT" b="1" dirty="0"/>
          </a:p>
          <a:p>
            <a:pPr marL="514350" indent="-514350">
              <a:buFont typeface="+mj-lt"/>
              <a:buAutoNum type="arabicPeriod"/>
            </a:pPr>
            <a:r>
              <a:rPr lang="de-AT" b="1" dirty="0"/>
              <a:t>Neigungs-, Interessen- und Persönlichkeitsverfahren:</a:t>
            </a:r>
            <a:r>
              <a:rPr lang="de-AT" dirty="0"/>
              <a:t> Diese Bereiche werden am PC abgefragt.</a:t>
            </a:r>
            <a:endParaRPr lang="de-AT" b="1" dirty="0"/>
          </a:p>
          <a:p>
            <a:pPr marL="514350" indent="-514350">
              <a:buFont typeface="+mj-lt"/>
              <a:buAutoNum type="arabicPeriod"/>
            </a:pPr>
            <a:r>
              <a:rPr lang="de-AT" b="1" dirty="0" smtClean="0"/>
              <a:t>Berufsorientierung:</a:t>
            </a:r>
            <a:r>
              <a:rPr lang="de-AT" dirty="0" smtClean="0"/>
              <a:t> </a:t>
            </a:r>
            <a:r>
              <a:rPr lang="de-AT" dirty="0"/>
              <a:t>In Workshop-Charakter werden je nach Wissensstand der Schülerinnen und Schüler Spezialmodule ergänzend zum BO Unterricht der jeweiligen Schule frei wählbar angeboten.</a:t>
            </a:r>
            <a:endParaRPr lang="de-AT" b="1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Jedes Kind durchläuft alle Stationen im Wechsel, daher dauert der Tag rund 7 Stunden. Eine Pause zu Mittag mit Verpflegung für die Schülerinnen und Schüler ist inkludiert.</a:t>
            </a:r>
          </a:p>
          <a:p>
            <a:pPr marL="0" indent="0">
              <a:buNone/>
            </a:pPr>
            <a:r>
              <a:rPr lang="de-AT" b="1" dirty="0"/>
              <a:t>Buskosten werden durch Land NÖ und WIFI NÖ übernommen.</a:t>
            </a:r>
          </a:p>
        </p:txBody>
      </p:sp>
      <p:pic>
        <p:nvPicPr>
          <p:cNvPr id="4" name="Picture 2" descr="G:\Allgemeines K3\logos\§ neues Abteilungslogo in Farbe in JPG §\NOEK_W+F_rgb, 72d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96304"/>
            <a:ext cx="2915816" cy="6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anding Logo">
            <a:extLst>
              <a:ext uri="{FF2B5EF4-FFF2-40B4-BE49-F238E27FC236}">
                <a16:creationId xmlns:a16="http://schemas.microsoft.com/office/drawing/2014/main" id="{9DC720D9-0B44-4178-B7DB-ADD3AF2D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6170167"/>
            <a:ext cx="2176877" cy="6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0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Begabungskompass NEU 2018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de-AT" sz="2000" b="1" cap="all" dirty="0">
                <a:solidFill>
                  <a:srgbClr val="0070C0"/>
                </a:solidFill>
              </a:rPr>
              <a:t>Bildungs- und Berufsberatung </a:t>
            </a:r>
            <a:br>
              <a:rPr lang="de-AT" sz="2000" b="1" cap="all" dirty="0">
                <a:solidFill>
                  <a:srgbClr val="0070C0"/>
                </a:solidFill>
              </a:rPr>
            </a:br>
            <a:r>
              <a:rPr lang="de-AT" sz="2000" b="1" cap="all" dirty="0">
                <a:solidFill>
                  <a:srgbClr val="0070C0"/>
                </a:solidFill>
              </a:rPr>
              <a:t>(an der Schule oder WIFI-BIZ)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>Im Rahmen einer etwa </a:t>
            </a:r>
            <a:r>
              <a:rPr lang="de-AT" sz="2000" dirty="0" smtClean="0"/>
              <a:t>45 </a:t>
            </a:r>
            <a:r>
              <a:rPr lang="de-AT" sz="2000" dirty="0"/>
              <a:t>minütigen Einzelberatung etwa 3-4 Wochen nach dem </a:t>
            </a:r>
            <a:r>
              <a:rPr lang="de-AT" sz="2000" dirty="0" err="1"/>
              <a:t>Talentetag</a:t>
            </a:r>
            <a:r>
              <a:rPr lang="de-AT" sz="2000" dirty="0"/>
              <a:t> erklären geschulte Psychologinnen und Psychologen  den </a:t>
            </a:r>
            <a:r>
              <a:rPr lang="de-AT" sz="2000" dirty="0" err="1"/>
              <a:t>SchülerInnen</a:t>
            </a:r>
            <a:r>
              <a:rPr lang="de-AT" sz="2000" dirty="0"/>
              <a:t> und deren Eltern die Ergebnisse.</a:t>
            </a:r>
          </a:p>
          <a:p>
            <a:pPr marL="0" indent="0">
              <a:buNone/>
            </a:pPr>
            <a:r>
              <a:rPr lang="de-AT" sz="2000" dirty="0"/>
              <a:t>Auf dieser Grundlage sollen sowohl Bildungswege aufgezeigt als auch aufgrund der Ergebnisse besonders hervorzuhebende Berufsmöglichkeiten skizziert werden.</a:t>
            </a:r>
          </a:p>
          <a:p>
            <a:pPr marL="0" indent="0">
              <a:buNone/>
            </a:pPr>
            <a:r>
              <a:rPr lang="de-AT" sz="2000" dirty="0"/>
              <a:t>Die gesammelten Ergebnisse werden bei diesem Termin den Eltern übergeben.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b="1" dirty="0"/>
          </a:p>
        </p:txBody>
      </p:sp>
      <p:pic>
        <p:nvPicPr>
          <p:cNvPr id="4" name="Picture 2" descr="G:\Allgemeines K3\logos\§ neues Abteilungslogo in Farbe in JPG §\NOEK_W+F_rgb, 72d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96304"/>
            <a:ext cx="2915816" cy="6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anding Logo">
            <a:extLst>
              <a:ext uri="{FF2B5EF4-FFF2-40B4-BE49-F238E27FC236}">
                <a16:creationId xmlns:a16="http://schemas.microsoft.com/office/drawing/2014/main" id="{9DC720D9-0B44-4178-B7DB-ADD3AF2D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6170167"/>
            <a:ext cx="2176877" cy="6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Begabungskompass NEU 2018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  <a:p>
            <a:endParaRPr lang="de-AT" dirty="0"/>
          </a:p>
        </p:txBody>
      </p:sp>
      <p:pic>
        <p:nvPicPr>
          <p:cNvPr id="4" name="Picture 2" descr="G:\Allgemeines K3\logos\§ neues Abteilungslogo in Farbe in JPG §\NOEK_W+F_rgb, 72d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96304"/>
            <a:ext cx="2915816" cy="6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anding Logo">
            <a:extLst>
              <a:ext uri="{FF2B5EF4-FFF2-40B4-BE49-F238E27FC236}">
                <a16:creationId xmlns:a16="http://schemas.microsoft.com/office/drawing/2014/main" id="{9DC720D9-0B44-4178-B7DB-ADD3AF2D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016"/>
            <a:ext cx="2176877" cy="6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1004823-CAC4-4149-BBF9-6A3F56A68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091577"/>
              </p:ext>
            </p:extLst>
          </p:nvPr>
        </p:nvGraphicFramePr>
        <p:xfrm>
          <a:off x="86264" y="1340768"/>
          <a:ext cx="9057736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5BACF32C-3A47-4DF3-92C9-ED232B2A9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5686500"/>
            <a:ext cx="5457067" cy="307777"/>
          </a:xfrm>
        </p:spPr>
        <p:txBody>
          <a:bodyPr/>
          <a:lstStyle/>
          <a:p>
            <a:pPr>
              <a:defRPr/>
            </a:pPr>
            <a:r>
              <a:rPr lang="de-DE" dirty="0"/>
              <a:t>* Raumvorstellung wird im Talente Check über einen gesonderten 3D Test gemessen.</a:t>
            </a:r>
          </a:p>
        </p:txBody>
      </p:sp>
    </p:spTree>
    <p:extLst>
      <p:ext uri="{BB962C8B-B14F-4D97-AF65-F5344CB8AC3E}">
        <p14:creationId xmlns:p14="http://schemas.microsoft.com/office/powerpoint/2010/main" val="401252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Berufsinformationsseminar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178" y="1540134"/>
            <a:ext cx="8723312" cy="4525963"/>
          </a:xfrm>
        </p:spPr>
        <p:txBody>
          <a:bodyPr>
            <a:normAutofit/>
          </a:bodyPr>
          <a:lstStyle/>
          <a:p>
            <a:r>
              <a:rPr lang="de-AT" sz="2800" dirty="0" smtClean="0"/>
              <a:t>In einem Berufsinformationsseminar erhalten die Jugendlichen in Workshops </a:t>
            </a:r>
            <a:r>
              <a:rPr lang="de-AT" sz="2800" smtClean="0"/>
              <a:t>aus frei wählbaren </a:t>
            </a:r>
            <a:r>
              <a:rPr lang="de-AT" sz="2800" dirty="0" smtClean="0"/>
              <a:t>Modulen individuell auf die jeweilige Gruppe abgestimmte Berufsinformation.</a:t>
            </a:r>
          </a:p>
          <a:p>
            <a:r>
              <a:rPr lang="de-AT" sz="2800" dirty="0" smtClean="0"/>
              <a:t>Module:</a:t>
            </a:r>
            <a:endParaRPr lang="de-AT" sz="2800" dirty="0"/>
          </a:p>
        </p:txBody>
      </p:sp>
      <p:pic>
        <p:nvPicPr>
          <p:cNvPr id="5" name="Picture 2" descr="Branding Logo">
            <a:extLst>
              <a:ext uri="{FF2B5EF4-FFF2-40B4-BE49-F238E27FC236}">
                <a16:creationId xmlns:a16="http://schemas.microsoft.com/office/drawing/2014/main" id="{9DC720D9-0B44-4178-B7DB-ADD3AF2D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016"/>
            <a:ext cx="2176877" cy="6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Allgemeines K3\logos\§ neues Abteilungslogo in Farbe in JPG §\NOEK_W+F_rgb, 72d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96304"/>
            <a:ext cx="2915816" cy="6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291178" y="4155465"/>
            <a:ext cx="1594520" cy="91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2064063" y="4155464"/>
            <a:ext cx="1594520" cy="91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bgerundetes Rechteck 12"/>
          <p:cNvSpPr/>
          <p:nvPr/>
        </p:nvSpPr>
        <p:spPr>
          <a:xfrm>
            <a:off x="3820099" y="4155464"/>
            <a:ext cx="1594520" cy="91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5580112" y="4155465"/>
            <a:ext cx="1594520" cy="91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7341572" y="4155465"/>
            <a:ext cx="1594520" cy="916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Eignungen Fähigkeiten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66104" y="4290650"/>
            <a:ext cx="130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Tertiäre Bildung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388187" y="4278241"/>
            <a:ext cx="140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Bewerbung</a:t>
            </a:r>
          </a:p>
          <a:p>
            <a:pPr algn="ctr"/>
            <a:r>
              <a:rPr lang="de-AT" dirty="0" smtClean="0"/>
              <a:t>Arbeitssuche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2123811" y="4416740"/>
            <a:ext cx="147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Bildungswege</a:t>
            </a:r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5613436" y="4290650"/>
            <a:ext cx="147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Lehre</a:t>
            </a:r>
          </a:p>
          <a:p>
            <a:pPr algn="ctr"/>
            <a:r>
              <a:rPr lang="de-AT" dirty="0" smtClean="0"/>
              <a:t>kompakt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67029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Bildschirmpräsentation (4:3)</PresentationFormat>
  <Paragraphs>81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Optima</vt:lpstr>
      <vt:lpstr>Wingdings</vt:lpstr>
      <vt:lpstr>Larissa</vt:lpstr>
      <vt:lpstr>Bildungs- und Berufsberatung im WIFI-BIZ</vt:lpstr>
      <vt:lpstr>PowerPoint-Präsentation</vt:lpstr>
      <vt:lpstr>PowerPoint-Präsentation</vt:lpstr>
      <vt:lpstr>Potenzialanalyse für</vt:lpstr>
      <vt:lpstr>Begabungskompass NEU 2018</vt:lpstr>
      <vt:lpstr>Begabungskompass NEU 2018</vt:lpstr>
      <vt:lpstr>Begabungskompass NEU 2018</vt:lpstr>
      <vt:lpstr>Begabungskompass NEU 2018</vt:lpstr>
      <vt:lpstr>Berufsinformationsseminar</vt:lpstr>
    </vt:vector>
  </TitlesOfParts>
  <Company>Amt der NÖ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Kafka Matthias (K3)</dc:creator>
  <cp:lastModifiedBy>Diendorfer Sophie,WKNÖ,WIFI St. Pölten</cp:lastModifiedBy>
  <cp:revision>44</cp:revision>
  <cp:lastPrinted>2018-01-14T15:38:22Z</cp:lastPrinted>
  <dcterms:created xsi:type="dcterms:W3CDTF">2014-03-20T07:44:17Z</dcterms:created>
  <dcterms:modified xsi:type="dcterms:W3CDTF">2018-12-03T07:46:45Z</dcterms:modified>
</cp:coreProperties>
</file>