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 id="2147483959" r:id="rId5"/>
  </p:sldMasterIdLst>
  <p:notesMasterIdLst>
    <p:notesMasterId r:id="rId56"/>
  </p:notesMasterIdLst>
  <p:handoutMasterIdLst>
    <p:handoutMasterId r:id="rId57"/>
  </p:handoutMasterIdLst>
  <p:sldIdLst>
    <p:sldId id="256" r:id="rId6"/>
    <p:sldId id="452" r:id="rId7"/>
    <p:sldId id="380" r:id="rId8"/>
    <p:sldId id="371" r:id="rId9"/>
    <p:sldId id="364" r:id="rId10"/>
    <p:sldId id="365" r:id="rId11"/>
    <p:sldId id="385" r:id="rId12"/>
    <p:sldId id="346" r:id="rId13"/>
    <p:sldId id="386" r:id="rId14"/>
    <p:sldId id="392" r:id="rId15"/>
    <p:sldId id="425" r:id="rId16"/>
    <p:sldId id="387" r:id="rId17"/>
    <p:sldId id="389" r:id="rId18"/>
    <p:sldId id="391" r:id="rId19"/>
    <p:sldId id="326" r:id="rId20"/>
    <p:sldId id="432" r:id="rId21"/>
    <p:sldId id="426" r:id="rId22"/>
    <p:sldId id="368" r:id="rId23"/>
    <p:sldId id="421" r:id="rId24"/>
    <p:sldId id="422" r:id="rId25"/>
    <p:sldId id="434" r:id="rId26"/>
    <p:sldId id="404" r:id="rId27"/>
    <p:sldId id="402" r:id="rId28"/>
    <p:sldId id="405" r:id="rId29"/>
    <p:sldId id="406" r:id="rId30"/>
    <p:sldId id="407" r:id="rId31"/>
    <p:sldId id="403" r:id="rId32"/>
    <p:sldId id="397" r:id="rId33"/>
    <p:sldId id="398" r:id="rId34"/>
    <p:sldId id="439" r:id="rId35"/>
    <p:sldId id="375" r:id="rId36"/>
    <p:sldId id="429" r:id="rId37"/>
    <p:sldId id="376" r:id="rId38"/>
    <p:sldId id="453" r:id="rId39"/>
    <p:sldId id="329" r:id="rId40"/>
    <p:sldId id="393" r:id="rId41"/>
    <p:sldId id="427" r:id="rId42"/>
    <p:sldId id="336" r:id="rId43"/>
    <p:sldId id="440" r:id="rId44"/>
    <p:sldId id="441" r:id="rId45"/>
    <p:sldId id="442" r:id="rId46"/>
    <p:sldId id="443" r:id="rId47"/>
    <p:sldId id="444" r:id="rId48"/>
    <p:sldId id="445" r:id="rId49"/>
    <p:sldId id="446" r:id="rId50"/>
    <p:sldId id="447" r:id="rId51"/>
    <p:sldId id="449" r:id="rId52"/>
    <p:sldId id="450" r:id="rId53"/>
    <p:sldId id="451" r:id="rId54"/>
    <p:sldId id="357" r:id="rId55"/>
  </p:sldIdLst>
  <p:sldSz cx="9144000" cy="6858000" type="screen4x3"/>
  <p:notesSz cx="7029450" cy="10158413"/>
  <p:defaultTextStyle>
    <a:defPPr>
      <a:defRPr lang="de-AT"/>
    </a:defPPr>
    <a:lvl1pPr algn="r" rtl="0" fontAlgn="base">
      <a:spcBef>
        <a:spcPct val="0"/>
      </a:spcBef>
      <a:spcAft>
        <a:spcPct val="0"/>
      </a:spcAft>
      <a:defRPr sz="1000" kern="1200">
        <a:solidFill>
          <a:schemeClr val="tx1"/>
        </a:solidFill>
        <a:latin typeface="HelveticaNeueLT Std Lt" pitchFamily="34" charset="0"/>
        <a:ea typeface="+mn-ea"/>
        <a:cs typeface="+mn-cs"/>
      </a:defRPr>
    </a:lvl1pPr>
    <a:lvl2pPr marL="457200" algn="r" rtl="0" fontAlgn="base">
      <a:spcBef>
        <a:spcPct val="0"/>
      </a:spcBef>
      <a:spcAft>
        <a:spcPct val="0"/>
      </a:spcAft>
      <a:defRPr sz="1000" kern="1200">
        <a:solidFill>
          <a:schemeClr val="tx1"/>
        </a:solidFill>
        <a:latin typeface="HelveticaNeueLT Std Lt" pitchFamily="34" charset="0"/>
        <a:ea typeface="+mn-ea"/>
        <a:cs typeface="+mn-cs"/>
      </a:defRPr>
    </a:lvl2pPr>
    <a:lvl3pPr marL="914400" algn="r" rtl="0" fontAlgn="base">
      <a:spcBef>
        <a:spcPct val="0"/>
      </a:spcBef>
      <a:spcAft>
        <a:spcPct val="0"/>
      </a:spcAft>
      <a:defRPr sz="1000" kern="1200">
        <a:solidFill>
          <a:schemeClr val="tx1"/>
        </a:solidFill>
        <a:latin typeface="HelveticaNeueLT Std Lt" pitchFamily="34" charset="0"/>
        <a:ea typeface="+mn-ea"/>
        <a:cs typeface="+mn-cs"/>
      </a:defRPr>
    </a:lvl3pPr>
    <a:lvl4pPr marL="1371600" algn="r" rtl="0" fontAlgn="base">
      <a:spcBef>
        <a:spcPct val="0"/>
      </a:spcBef>
      <a:spcAft>
        <a:spcPct val="0"/>
      </a:spcAft>
      <a:defRPr sz="1000" kern="1200">
        <a:solidFill>
          <a:schemeClr val="tx1"/>
        </a:solidFill>
        <a:latin typeface="HelveticaNeueLT Std Lt" pitchFamily="34" charset="0"/>
        <a:ea typeface="+mn-ea"/>
        <a:cs typeface="+mn-cs"/>
      </a:defRPr>
    </a:lvl4pPr>
    <a:lvl5pPr marL="1828800" algn="r" rtl="0" fontAlgn="base">
      <a:spcBef>
        <a:spcPct val="0"/>
      </a:spcBef>
      <a:spcAft>
        <a:spcPct val="0"/>
      </a:spcAft>
      <a:defRPr sz="1000" kern="1200">
        <a:solidFill>
          <a:schemeClr val="tx1"/>
        </a:solidFill>
        <a:latin typeface="HelveticaNeueLT Std Lt" pitchFamily="34" charset="0"/>
        <a:ea typeface="+mn-ea"/>
        <a:cs typeface="+mn-cs"/>
      </a:defRPr>
    </a:lvl5pPr>
    <a:lvl6pPr marL="2286000" algn="l" defTabSz="914400" rtl="0" eaLnBrk="1" latinLnBrk="0" hangingPunct="1">
      <a:defRPr sz="1000" kern="1200">
        <a:solidFill>
          <a:schemeClr val="tx1"/>
        </a:solidFill>
        <a:latin typeface="HelveticaNeueLT Std Lt" pitchFamily="34" charset="0"/>
        <a:ea typeface="+mn-ea"/>
        <a:cs typeface="+mn-cs"/>
      </a:defRPr>
    </a:lvl6pPr>
    <a:lvl7pPr marL="2743200" algn="l" defTabSz="914400" rtl="0" eaLnBrk="1" latinLnBrk="0" hangingPunct="1">
      <a:defRPr sz="1000" kern="1200">
        <a:solidFill>
          <a:schemeClr val="tx1"/>
        </a:solidFill>
        <a:latin typeface="HelveticaNeueLT Std Lt" pitchFamily="34" charset="0"/>
        <a:ea typeface="+mn-ea"/>
        <a:cs typeface="+mn-cs"/>
      </a:defRPr>
    </a:lvl7pPr>
    <a:lvl8pPr marL="3200400" algn="l" defTabSz="914400" rtl="0" eaLnBrk="1" latinLnBrk="0" hangingPunct="1">
      <a:defRPr sz="1000" kern="1200">
        <a:solidFill>
          <a:schemeClr val="tx1"/>
        </a:solidFill>
        <a:latin typeface="HelveticaNeueLT Std Lt" pitchFamily="34" charset="0"/>
        <a:ea typeface="+mn-ea"/>
        <a:cs typeface="+mn-cs"/>
      </a:defRPr>
    </a:lvl8pPr>
    <a:lvl9pPr marL="3657600" algn="l" defTabSz="914400" rtl="0" eaLnBrk="1" latinLnBrk="0" hangingPunct="1">
      <a:defRPr sz="1000" kern="1200">
        <a:solidFill>
          <a:schemeClr val="tx1"/>
        </a:solidFill>
        <a:latin typeface="HelveticaNeueLT Std Lt" pitchFamily="34" charset="0"/>
        <a:ea typeface="+mn-ea"/>
        <a:cs typeface="+mn-cs"/>
      </a:defRPr>
    </a:lvl9pPr>
  </p:defaultTextStyle>
  <p:extLst>
    <p:ext uri="{521415D9-36F7-43E2-AB2F-B90AF26B5E84}">
      <p14:sectionLst xmlns:p14="http://schemas.microsoft.com/office/powerpoint/2010/main">
        <p14:section name="Standardabschnitt" id="{A8834733-490C-4FE8-BA21-70B216986FD3}">
          <p14:sldIdLst>
            <p14:sldId id="256"/>
            <p14:sldId id="452"/>
            <p14:sldId id="380"/>
            <p14:sldId id="371"/>
            <p14:sldId id="364"/>
            <p14:sldId id="365"/>
            <p14:sldId id="385"/>
            <p14:sldId id="346"/>
            <p14:sldId id="386"/>
            <p14:sldId id="392"/>
            <p14:sldId id="425"/>
            <p14:sldId id="387"/>
            <p14:sldId id="389"/>
            <p14:sldId id="391"/>
            <p14:sldId id="326"/>
            <p14:sldId id="432"/>
            <p14:sldId id="426"/>
            <p14:sldId id="368"/>
            <p14:sldId id="421"/>
            <p14:sldId id="422"/>
            <p14:sldId id="434"/>
            <p14:sldId id="404"/>
            <p14:sldId id="402"/>
            <p14:sldId id="405"/>
            <p14:sldId id="406"/>
            <p14:sldId id="407"/>
            <p14:sldId id="403"/>
            <p14:sldId id="397"/>
            <p14:sldId id="398"/>
            <p14:sldId id="439"/>
            <p14:sldId id="375"/>
            <p14:sldId id="429"/>
            <p14:sldId id="376"/>
            <p14:sldId id="453"/>
            <p14:sldId id="329"/>
            <p14:sldId id="393"/>
            <p14:sldId id="427"/>
            <p14:sldId id="336"/>
            <p14:sldId id="440"/>
            <p14:sldId id="441"/>
            <p14:sldId id="442"/>
            <p14:sldId id="443"/>
            <p14:sldId id="444"/>
            <p14:sldId id="445"/>
            <p14:sldId id="446"/>
            <p14:sldId id="447"/>
            <p14:sldId id="449"/>
            <p14:sldId id="450"/>
            <p14:sldId id="451"/>
            <p14:sldId id="357"/>
          </p14:sldIdLst>
        </p14:section>
        <p14:section name="Abschnitt ohne Titel" id="{EE315D23-BC96-4330-997C-82642E20B52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CD2D"/>
    <a:srgbClr val="0000FF"/>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Helle Formatvorlage 2 - Akz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7" autoAdjust="0"/>
    <p:restoredTop sz="94311" autoAdjust="0"/>
  </p:normalViewPr>
  <p:slideViewPr>
    <p:cSldViewPr snapToGrid="0" snapToObjects="1">
      <p:cViewPr varScale="1">
        <p:scale>
          <a:sx n="65" d="100"/>
          <a:sy n="65" d="100"/>
        </p:scale>
        <p:origin x="-720" y="-114"/>
      </p:cViewPr>
      <p:guideLst>
        <p:guide orient="horz" pos="2742"/>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7" d="100"/>
          <a:sy n="77" d="100"/>
        </p:scale>
        <p:origin x="-3960" y="-90"/>
      </p:cViewPr>
      <p:guideLst>
        <p:guide orient="horz" pos="3200"/>
        <p:guide pos="2214"/>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511F8F-828D-45D2-81C7-A21404E2702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AT"/>
        </a:p>
      </dgm:t>
    </dgm:pt>
    <dgm:pt modelId="{26EF0F89-4F51-4DEF-8BAE-3A34D9AC34B7}">
      <dgm:prSet phldrT="[Text]" custT="1"/>
      <dgm:spPr>
        <a:solidFill>
          <a:srgbClr val="B4CD2D"/>
        </a:solidFill>
        <a:ln>
          <a:solidFill>
            <a:schemeClr val="bg1"/>
          </a:solidFill>
        </a:ln>
      </dgm:spPr>
      <dgm:t>
        <a:bodyPr/>
        <a:lstStyle/>
        <a:p>
          <a:r>
            <a:rPr lang="de-AT" sz="2500" dirty="0" smtClean="0"/>
            <a:t>2014</a:t>
          </a:r>
          <a:endParaRPr lang="de-AT" sz="2500" dirty="0"/>
        </a:p>
      </dgm:t>
    </dgm:pt>
    <dgm:pt modelId="{7C7E7725-E1CC-40BD-B683-2EDAA5185C68}" type="parTrans" cxnId="{354B12F1-80F9-483D-9BA3-02E2C83970FD}">
      <dgm:prSet/>
      <dgm:spPr/>
      <dgm:t>
        <a:bodyPr/>
        <a:lstStyle/>
        <a:p>
          <a:endParaRPr lang="de-AT"/>
        </a:p>
      </dgm:t>
    </dgm:pt>
    <dgm:pt modelId="{86204515-3B0B-40E0-8A45-8B14FBFBE336}" type="sibTrans" cxnId="{354B12F1-80F9-483D-9BA3-02E2C83970FD}">
      <dgm:prSet/>
      <dgm:spPr/>
      <dgm:t>
        <a:bodyPr/>
        <a:lstStyle/>
        <a:p>
          <a:endParaRPr lang="de-AT"/>
        </a:p>
      </dgm:t>
    </dgm:pt>
    <dgm:pt modelId="{0B355D30-AF30-44D8-A45E-27F5924E0930}">
      <dgm:prSet phldrT="[Text]" custT="1"/>
      <dgm:spPr>
        <a:solidFill>
          <a:srgbClr val="B4CD2D"/>
        </a:solidFill>
        <a:ln>
          <a:solidFill>
            <a:schemeClr val="bg1"/>
          </a:solidFill>
        </a:ln>
      </dgm:spPr>
      <dgm:t>
        <a:bodyPr/>
        <a:lstStyle/>
        <a:p>
          <a:r>
            <a:rPr lang="de-AT" sz="2500" dirty="0" smtClean="0"/>
            <a:t>2015</a:t>
          </a:r>
          <a:endParaRPr lang="de-AT" sz="2500" dirty="0"/>
        </a:p>
      </dgm:t>
    </dgm:pt>
    <dgm:pt modelId="{3CE31E0A-D4E5-4C3D-9B1C-30F9C752CAE9}" type="parTrans" cxnId="{44E42333-E729-4AC3-94C0-FD00A3ECE3DF}">
      <dgm:prSet/>
      <dgm:spPr/>
      <dgm:t>
        <a:bodyPr/>
        <a:lstStyle/>
        <a:p>
          <a:endParaRPr lang="de-AT"/>
        </a:p>
      </dgm:t>
    </dgm:pt>
    <dgm:pt modelId="{A6626FE0-1244-4430-9A22-9D1C155B528E}" type="sibTrans" cxnId="{44E42333-E729-4AC3-94C0-FD00A3ECE3DF}">
      <dgm:prSet/>
      <dgm:spPr/>
      <dgm:t>
        <a:bodyPr/>
        <a:lstStyle/>
        <a:p>
          <a:endParaRPr lang="de-AT"/>
        </a:p>
      </dgm:t>
    </dgm:pt>
    <dgm:pt modelId="{976CA6D0-8CBD-46AC-8804-EDC4AB6F4325}">
      <dgm:prSet phldrT="[Text]" custT="1"/>
      <dgm:spPr>
        <a:solidFill>
          <a:schemeClr val="bg1">
            <a:lumMod val="95000"/>
            <a:alpha val="90000"/>
          </a:schemeClr>
        </a:solidFill>
        <a:ln>
          <a:solidFill>
            <a:schemeClr val="bg1">
              <a:alpha val="90000"/>
            </a:schemeClr>
          </a:solidFill>
        </a:ln>
      </dgm:spPr>
      <dgm:t>
        <a:bodyPr/>
        <a:lstStyle/>
        <a:p>
          <a:r>
            <a:rPr lang="de-AT" sz="1800" dirty="0" smtClean="0"/>
            <a:t>AHS verpflichtend im Rahmen den SRDP</a:t>
          </a:r>
          <a:endParaRPr lang="de-AT" sz="1800" dirty="0"/>
        </a:p>
      </dgm:t>
    </dgm:pt>
    <dgm:pt modelId="{F24E8DCB-DD11-40D7-95CD-82A62CD6CAE5}" type="parTrans" cxnId="{48309B94-190D-4321-B03B-5FEE12B3E520}">
      <dgm:prSet/>
      <dgm:spPr/>
      <dgm:t>
        <a:bodyPr/>
        <a:lstStyle/>
        <a:p>
          <a:endParaRPr lang="de-AT"/>
        </a:p>
      </dgm:t>
    </dgm:pt>
    <dgm:pt modelId="{6EF12B6E-BE96-457F-A026-6F80481C64A3}" type="sibTrans" cxnId="{48309B94-190D-4321-B03B-5FEE12B3E520}">
      <dgm:prSet/>
      <dgm:spPr/>
      <dgm:t>
        <a:bodyPr/>
        <a:lstStyle/>
        <a:p>
          <a:endParaRPr lang="de-AT"/>
        </a:p>
      </dgm:t>
    </dgm:pt>
    <dgm:pt modelId="{92A58CED-C036-4E45-A9A6-A010CF7BE3E2}">
      <dgm:prSet phldrT="[Text]" custT="1"/>
      <dgm:spPr>
        <a:solidFill>
          <a:srgbClr val="B4CD2D"/>
        </a:solidFill>
        <a:ln>
          <a:solidFill>
            <a:schemeClr val="bg1"/>
          </a:solidFill>
        </a:ln>
      </dgm:spPr>
      <dgm:t>
        <a:bodyPr/>
        <a:lstStyle/>
        <a:p>
          <a:r>
            <a:rPr lang="de-AT" sz="2500" dirty="0" smtClean="0"/>
            <a:t>2016</a:t>
          </a:r>
          <a:endParaRPr lang="de-AT" sz="2500" dirty="0"/>
        </a:p>
      </dgm:t>
    </dgm:pt>
    <dgm:pt modelId="{BF8B0247-D07D-4788-BD2F-5DC74BD7E2B8}" type="parTrans" cxnId="{12AAD1F9-0C4B-4DEA-B539-90535EB0F1E5}">
      <dgm:prSet/>
      <dgm:spPr/>
      <dgm:t>
        <a:bodyPr/>
        <a:lstStyle/>
        <a:p>
          <a:endParaRPr lang="de-AT"/>
        </a:p>
      </dgm:t>
    </dgm:pt>
    <dgm:pt modelId="{EF28A7C9-7AE7-42E9-B61E-4008820883B0}" type="sibTrans" cxnId="{12AAD1F9-0C4B-4DEA-B539-90535EB0F1E5}">
      <dgm:prSet/>
      <dgm:spPr/>
      <dgm:t>
        <a:bodyPr/>
        <a:lstStyle/>
        <a:p>
          <a:endParaRPr lang="de-AT"/>
        </a:p>
      </dgm:t>
    </dgm:pt>
    <dgm:pt modelId="{A5089944-48D3-4F68-AC78-441B87858830}">
      <dgm:prSet phldrT="[Text]" custT="1"/>
      <dgm:spPr>
        <a:solidFill>
          <a:schemeClr val="bg1">
            <a:lumMod val="95000"/>
            <a:alpha val="90000"/>
          </a:schemeClr>
        </a:solidFill>
        <a:ln>
          <a:solidFill>
            <a:schemeClr val="bg1">
              <a:alpha val="90000"/>
            </a:schemeClr>
          </a:solidFill>
        </a:ln>
      </dgm:spPr>
      <dgm:t>
        <a:bodyPr/>
        <a:lstStyle/>
        <a:p>
          <a:r>
            <a:rPr lang="de-AT" sz="2000" dirty="0" smtClean="0"/>
            <a:t>verpflichtend für alle im Rahmen der SRDP</a:t>
          </a:r>
          <a:endParaRPr lang="de-AT" sz="2000" dirty="0"/>
        </a:p>
      </dgm:t>
    </dgm:pt>
    <dgm:pt modelId="{1BDAC633-8AE5-46EB-B42D-E294E93A672E}" type="parTrans" cxnId="{8DAE1066-E03A-421F-A401-4DBC1CB585C3}">
      <dgm:prSet/>
      <dgm:spPr/>
      <dgm:t>
        <a:bodyPr/>
        <a:lstStyle/>
        <a:p>
          <a:endParaRPr lang="de-AT"/>
        </a:p>
      </dgm:t>
    </dgm:pt>
    <dgm:pt modelId="{A9C61F06-5A38-47EC-AE3A-557EFB0F6314}" type="sibTrans" cxnId="{8DAE1066-E03A-421F-A401-4DBC1CB585C3}">
      <dgm:prSet/>
      <dgm:spPr/>
      <dgm:t>
        <a:bodyPr/>
        <a:lstStyle/>
        <a:p>
          <a:endParaRPr lang="de-AT"/>
        </a:p>
      </dgm:t>
    </dgm:pt>
    <dgm:pt modelId="{54058913-3C1B-4974-BFC1-E6E1DB6AC506}">
      <dgm:prSet custT="1"/>
      <dgm:spPr>
        <a:solidFill>
          <a:schemeClr val="bg1">
            <a:lumMod val="95000"/>
            <a:alpha val="90000"/>
          </a:schemeClr>
        </a:solidFill>
        <a:ln>
          <a:solidFill>
            <a:schemeClr val="bg1">
              <a:alpha val="90000"/>
            </a:schemeClr>
          </a:solidFill>
        </a:ln>
      </dgm:spPr>
      <dgm:t>
        <a:bodyPr/>
        <a:lstStyle/>
        <a:p>
          <a:r>
            <a:rPr lang="de-AT" sz="1800" dirty="0" smtClean="0"/>
            <a:t>BHS im „Optionenmodell“</a:t>
          </a:r>
        </a:p>
      </dgm:t>
    </dgm:pt>
    <dgm:pt modelId="{BB7D7057-F5D1-48C9-A2F1-93474F45045F}" type="parTrans" cxnId="{4D0DA16F-2691-40B8-B8F9-C2F935C2D7DB}">
      <dgm:prSet/>
      <dgm:spPr/>
      <dgm:t>
        <a:bodyPr/>
        <a:lstStyle/>
        <a:p>
          <a:endParaRPr lang="de-AT"/>
        </a:p>
      </dgm:t>
    </dgm:pt>
    <dgm:pt modelId="{44E47401-70D4-45E7-AAEA-19C2CEA40325}" type="sibTrans" cxnId="{4D0DA16F-2691-40B8-B8F9-C2F935C2D7DB}">
      <dgm:prSet/>
      <dgm:spPr/>
      <dgm:t>
        <a:bodyPr/>
        <a:lstStyle/>
        <a:p>
          <a:endParaRPr lang="de-AT"/>
        </a:p>
      </dgm:t>
    </dgm:pt>
    <dgm:pt modelId="{85434A6B-5B16-4BEE-BB3B-455D9C08E4D9}">
      <dgm:prSet phldrT="[Text]"/>
      <dgm:spPr>
        <a:solidFill>
          <a:schemeClr val="bg1">
            <a:lumMod val="95000"/>
            <a:alpha val="90000"/>
          </a:schemeClr>
        </a:solidFill>
        <a:ln>
          <a:solidFill>
            <a:schemeClr val="bg1">
              <a:alpha val="90000"/>
            </a:schemeClr>
          </a:solidFill>
        </a:ln>
      </dgm:spPr>
      <dgm:t>
        <a:bodyPr/>
        <a:lstStyle/>
        <a:p>
          <a:endParaRPr lang="de-AT" sz="1600" dirty="0"/>
        </a:p>
      </dgm:t>
    </dgm:pt>
    <dgm:pt modelId="{A03864E0-47D0-44CB-80E8-4AEE97EF5CCC}" type="parTrans" cxnId="{A2B049B2-A0BE-453A-AC1D-F3CE9EAE4506}">
      <dgm:prSet/>
      <dgm:spPr/>
      <dgm:t>
        <a:bodyPr/>
        <a:lstStyle/>
        <a:p>
          <a:endParaRPr lang="de-AT"/>
        </a:p>
      </dgm:t>
    </dgm:pt>
    <dgm:pt modelId="{EA19CED3-48E2-43BE-A61C-148717D8EB95}" type="sibTrans" cxnId="{A2B049B2-A0BE-453A-AC1D-F3CE9EAE4506}">
      <dgm:prSet/>
      <dgm:spPr/>
      <dgm:t>
        <a:bodyPr/>
        <a:lstStyle/>
        <a:p>
          <a:endParaRPr lang="de-AT"/>
        </a:p>
      </dgm:t>
    </dgm:pt>
    <dgm:pt modelId="{EDBB61F2-B0F3-45D1-9441-5E6804179E25}">
      <dgm:prSet custT="1"/>
      <dgm:spPr>
        <a:solidFill>
          <a:schemeClr val="bg1">
            <a:lumMod val="95000"/>
            <a:alpha val="90000"/>
          </a:schemeClr>
        </a:solidFill>
        <a:ln>
          <a:solidFill>
            <a:schemeClr val="bg1">
              <a:alpha val="90000"/>
            </a:schemeClr>
          </a:solidFill>
        </a:ln>
      </dgm:spPr>
      <dgm:t>
        <a:bodyPr/>
        <a:lstStyle/>
        <a:p>
          <a:r>
            <a:rPr lang="de-AT" sz="2000" dirty="0" smtClean="0"/>
            <a:t>Optionenmodell</a:t>
          </a:r>
          <a:br>
            <a:rPr lang="de-AT" sz="2000" dirty="0" smtClean="0"/>
          </a:br>
          <a:r>
            <a:rPr lang="de-AT" sz="1400" dirty="0" smtClean="0"/>
            <a:t>Stiftsgymnasium St. Paul</a:t>
          </a:r>
          <a:br>
            <a:rPr lang="de-AT" sz="1400" dirty="0" smtClean="0"/>
          </a:br>
          <a:r>
            <a:rPr lang="de-AT" sz="1400" dirty="0" smtClean="0"/>
            <a:t>Liese Prokop Privatschule</a:t>
          </a:r>
        </a:p>
      </dgm:t>
    </dgm:pt>
    <dgm:pt modelId="{34B27C79-FE7A-4FAE-91A0-DC2F739741AD}" type="sibTrans" cxnId="{80CA930A-D6BF-46C4-A0C1-3AB0218E79E3}">
      <dgm:prSet/>
      <dgm:spPr/>
      <dgm:t>
        <a:bodyPr/>
        <a:lstStyle/>
        <a:p>
          <a:endParaRPr lang="de-AT"/>
        </a:p>
      </dgm:t>
    </dgm:pt>
    <dgm:pt modelId="{0E19DC06-EA32-410C-9070-61AB44D9B169}" type="parTrans" cxnId="{80CA930A-D6BF-46C4-A0C1-3AB0218E79E3}">
      <dgm:prSet/>
      <dgm:spPr/>
      <dgm:t>
        <a:bodyPr/>
        <a:lstStyle/>
        <a:p>
          <a:endParaRPr lang="de-AT"/>
        </a:p>
      </dgm:t>
    </dgm:pt>
    <dgm:pt modelId="{CF2D6A21-8FEF-471F-BE71-6FC4368C7476}">
      <dgm:prSet phldrT="[Text]" custT="1"/>
      <dgm:spPr>
        <a:solidFill>
          <a:schemeClr val="bg1">
            <a:lumMod val="95000"/>
            <a:alpha val="90000"/>
          </a:schemeClr>
        </a:solidFill>
        <a:ln>
          <a:solidFill>
            <a:schemeClr val="bg1">
              <a:alpha val="90000"/>
            </a:schemeClr>
          </a:solidFill>
        </a:ln>
      </dgm:spPr>
      <dgm:t>
        <a:bodyPr/>
        <a:lstStyle/>
        <a:p>
          <a:r>
            <a:rPr lang="de-AT" sz="2000" dirty="0" smtClean="0"/>
            <a:t>AHS im SV, wenn bewusst gewählt</a:t>
          </a:r>
          <a:br>
            <a:rPr lang="de-AT" sz="2000" dirty="0" smtClean="0"/>
          </a:br>
          <a:endParaRPr lang="de-AT" sz="2000" dirty="0"/>
        </a:p>
      </dgm:t>
    </dgm:pt>
    <dgm:pt modelId="{2E9CE453-98B1-4983-9437-37C662FD5666}" type="sibTrans" cxnId="{D500550F-8C34-4B7F-9A6E-E320D19B4199}">
      <dgm:prSet/>
      <dgm:spPr/>
      <dgm:t>
        <a:bodyPr/>
        <a:lstStyle/>
        <a:p>
          <a:endParaRPr lang="de-AT"/>
        </a:p>
      </dgm:t>
    </dgm:pt>
    <dgm:pt modelId="{561B5234-AC87-4452-A475-0DACBEC09F03}" type="parTrans" cxnId="{D500550F-8C34-4B7F-9A6E-E320D19B4199}">
      <dgm:prSet/>
      <dgm:spPr/>
      <dgm:t>
        <a:bodyPr/>
        <a:lstStyle/>
        <a:p>
          <a:endParaRPr lang="de-AT"/>
        </a:p>
      </dgm:t>
    </dgm:pt>
    <dgm:pt modelId="{C335E9E8-12F2-46B8-BCE4-375FF1751A6E}" type="pres">
      <dgm:prSet presAssocID="{89511F8F-828D-45D2-81C7-A21404E27022}" presName="Name0" presStyleCnt="0">
        <dgm:presLayoutVars>
          <dgm:dir/>
          <dgm:animLvl val="lvl"/>
          <dgm:resizeHandles val="exact"/>
        </dgm:presLayoutVars>
      </dgm:prSet>
      <dgm:spPr/>
      <dgm:t>
        <a:bodyPr/>
        <a:lstStyle/>
        <a:p>
          <a:endParaRPr lang="de-AT"/>
        </a:p>
      </dgm:t>
    </dgm:pt>
    <dgm:pt modelId="{F4763324-9533-4E9E-A5DD-7F06DA25B44D}" type="pres">
      <dgm:prSet presAssocID="{26EF0F89-4F51-4DEF-8BAE-3A34D9AC34B7}" presName="composite" presStyleCnt="0"/>
      <dgm:spPr/>
    </dgm:pt>
    <dgm:pt modelId="{19541B36-B192-41B5-8FA0-2F8939FB894B}" type="pres">
      <dgm:prSet presAssocID="{26EF0F89-4F51-4DEF-8BAE-3A34D9AC34B7}" presName="parTx" presStyleLbl="alignNode1" presStyleIdx="0" presStyleCnt="3">
        <dgm:presLayoutVars>
          <dgm:chMax val="0"/>
          <dgm:chPref val="0"/>
          <dgm:bulletEnabled val="1"/>
        </dgm:presLayoutVars>
      </dgm:prSet>
      <dgm:spPr/>
      <dgm:t>
        <a:bodyPr/>
        <a:lstStyle/>
        <a:p>
          <a:endParaRPr lang="de-AT"/>
        </a:p>
      </dgm:t>
    </dgm:pt>
    <dgm:pt modelId="{757E8113-B596-48CA-9112-13579FA43556}" type="pres">
      <dgm:prSet presAssocID="{26EF0F89-4F51-4DEF-8BAE-3A34D9AC34B7}" presName="desTx" presStyleLbl="alignAccFollowNode1" presStyleIdx="0" presStyleCnt="3">
        <dgm:presLayoutVars>
          <dgm:bulletEnabled val="1"/>
        </dgm:presLayoutVars>
      </dgm:prSet>
      <dgm:spPr/>
      <dgm:t>
        <a:bodyPr/>
        <a:lstStyle/>
        <a:p>
          <a:endParaRPr lang="de-AT"/>
        </a:p>
      </dgm:t>
    </dgm:pt>
    <dgm:pt modelId="{96FB8973-EB33-4970-9581-BC0754BFD327}" type="pres">
      <dgm:prSet presAssocID="{86204515-3B0B-40E0-8A45-8B14FBFBE336}" presName="space" presStyleCnt="0"/>
      <dgm:spPr/>
    </dgm:pt>
    <dgm:pt modelId="{CFA953B0-8843-458E-8994-D9DDF00124CB}" type="pres">
      <dgm:prSet presAssocID="{0B355D30-AF30-44D8-A45E-27F5924E0930}" presName="composite" presStyleCnt="0"/>
      <dgm:spPr/>
    </dgm:pt>
    <dgm:pt modelId="{E77D0960-498D-42D4-90F0-412BB546B18A}" type="pres">
      <dgm:prSet presAssocID="{0B355D30-AF30-44D8-A45E-27F5924E0930}" presName="parTx" presStyleLbl="alignNode1" presStyleIdx="1" presStyleCnt="3">
        <dgm:presLayoutVars>
          <dgm:chMax val="0"/>
          <dgm:chPref val="0"/>
          <dgm:bulletEnabled val="1"/>
        </dgm:presLayoutVars>
      </dgm:prSet>
      <dgm:spPr/>
      <dgm:t>
        <a:bodyPr/>
        <a:lstStyle/>
        <a:p>
          <a:endParaRPr lang="de-AT"/>
        </a:p>
      </dgm:t>
    </dgm:pt>
    <dgm:pt modelId="{9865105C-CD65-42CA-8603-E1EF392856D2}" type="pres">
      <dgm:prSet presAssocID="{0B355D30-AF30-44D8-A45E-27F5924E0930}" presName="desTx" presStyleLbl="alignAccFollowNode1" presStyleIdx="1" presStyleCnt="3">
        <dgm:presLayoutVars>
          <dgm:bulletEnabled val="1"/>
        </dgm:presLayoutVars>
      </dgm:prSet>
      <dgm:spPr/>
      <dgm:t>
        <a:bodyPr/>
        <a:lstStyle/>
        <a:p>
          <a:endParaRPr lang="de-AT"/>
        </a:p>
      </dgm:t>
    </dgm:pt>
    <dgm:pt modelId="{26D357EF-3B50-4D04-BFEE-09903E3325DE}" type="pres">
      <dgm:prSet presAssocID="{A6626FE0-1244-4430-9A22-9D1C155B528E}" presName="space" presStyleCnt="0"/>
      <dgm:spPr/>
    </dgm:pt>
    <dgm:pt modelId="{27151310-23F6-43AA-B57A-BCD80388A92A}" type="pres">
      <dgm:prSet presAssocID="{92A58CED-C036-4E45-A9A6-A010CF7BE3E2}" presName="composite" presStyleCnt="0"/>
      <dgm:spPr/>
    </dgm:pt>
    <dgm:pt modelId="{BA9AB990-63CD-4942-AA10-E3FAD49249AE}" type="pres">
      <dgm:prSet presAssocID="{92A58CED-C036-4E45-A9A6-A010CF7BE3E2}" presName="parTx" presStyleLbl="alignNode1" presStyleIdx="2" presStyleCnt="3">
        <dgm:presLayoutVars>
          <dgm:chMax val="0"/>
          <dgm:chPref val="0"/>
          <dgm:bulletEnabled val="1"/>
        </dgm:presLayoutVars>
      </dgm:prSet>
      <dgm:spPr/>
      <dgm:t>
        <a:bodyPr/>
        <a:lstStyle/>
        <a:p>
          <a:endParaRPr lang="de-AT"/>
        </a:p>
      </dgm:t>
    </dgm:pt>
    <dgm:pt modelId="{20E93963-D69F-4E5D-B819-B624A5E6E7DD}" type="pres">
      <dgm:prSet presAssocID="{92A58CED-C036-4E45-A9A6-A010CF7BE3E2}" presName="desTx" presStyleLbl="alignAccFollowNode1" presStyleIdx="2" presStyleCnt="3">
        <dgm:presLayoutVars>
          <dgm:bulletEnabled val="1"/>
        </dgm:presLayoutVars>
      </dgm:prSet>
      <dgm:spPr/>
      <dgm:t>
        <a:bodyPr/>
        <a:lstStyle/>
        <a:p>
          <a:endParaRPr lang="de-AT"/>
        </a:p>
      </dgm:t>
    </dgm:pt>
  </dgm:ptLst>
  <dgm:cxnLst>
    <dgm:cxn modelId="{892B4583-6FBD-4647-8642-7C7F6AF4C250}" type="presOf" srcId="{89511F8F-828D-45D2-81C7-A21404E27022}" destId="{C335E9E8-12F2-46B8-BCE4-375FF1751A6E}" srcOrd="0" destOrd="0" presId="urn:microsoft.com/office/officeart/2005/8/layout/hList1"/>
    <dgm:cxn modelId="{E20BE527-416F-4F74-8A08-DBDE7A59C4CD}" type="presOf" srcId="{85434A6B-5B16-4BEE-BB3B-455D9C08E4D9}" destId="{9865105C-CD65-42CA-8603-E1EF392856D2}" srcOrd="0" destOrd="1" presId="urn:microsoft.com/office/officeart/2005/8/layout/hList1"/>
    <dgm:cxn modelId="{D500550F-8C34-4B7F-9A6E-E320D19B4199}" srcId="{26EF0F89-4F51-4DEF-8BAE-3A34D9AC34B7}" destId="{CF2D6A21-8FEF-471F-BE71-6FC4368C7476}" srcOrd="0" destOrd="0" parTransId="{561B5234-AC87-4452-A475-0DACBEC09F03}" sibTransId="{2E9CE453-98B1-4983-9437-37C662FD5666}"/>
    <dgm:cxn modelId="{354B12F1-80F9-483D-9BA3-02E2C83970FD}" srcId="{89511F8F-828D-45D2-81C7-A21404E27022}" destId="{26EF0F89-4F51-4DEF-8BAE-3A34D9AC34B7}" srcOrd="0" destOrd="0" parTransId="{7C7E7725-E1CC-40BD-B683-2EDAA5185C68}" sibTransId="{86204515-3B0B-40E0-8A45-8B14FBFBE336}"/>
    <dgm:cxn modelId="{BCDC5789-A568-4CD9-AEF9-A7CCD68A4B80}" type="presOf" srcId="{0B355D30-AF30-44D8-A45E-27F5924E0930}" destId="{E77D0960-498D-42D4-90F0-412BB546B18A}" srcOrd="0" destOrd="0" presId="urn:microsoft.com/office/officeart/2005/8/layout/hList1"/>
    <dgm:cxn modelId="{44E42333-E729-4AC3-94C0-FD00A3ECE3DF}" srcId="{89511F8F-828D-45D2-81C7-A21404E27022}" destId="{0B355D30-AF30-44D8-A45E-27F5924E0930}" srcOrd="1" destOrd="0" parTransId="{3CE31E0A-D4E5-4C3D-9B1C-30F9C752CAE9}" sibTransId="{A6626FE0-1244-4430-9A22-9D1C155B528E}"/>
    <dgm:cxn modelId="{A577550E-F01C-4179-BB45-2CFFC84DE229}" type="presOf" srcId="{A5089944-48D3-4F68-AC78-441B87858830}" destId="{20E93963-D69F-4E5D-B819-B624A5E6E7DD}" srcOrd="0" destOrd="0" presId="urn:microsoft.com/office/officeart/2005/8/layout/hList1"/>
    <dgm:cxn modelId="{80CA930A-D6BF-46C4-A0C1-3AB0218E79E3}" srcId="{26EF0F89-4F51-4DEF-8BAE-3A34D9AC34B7}" destId="{EDBB61F2-B0F3-45D1-9441-5E6804179E25}" srcOrd="1" destOrd="0" parTransId="{0E19DC06-EA32-410C-9070-61AB44D9B169}" sibTransId="{34B27C79-FE7A-4FAE-91A0-DC2F739741AD}"/>
    <dgm:cxn modelId="{12AAD1F9-0C4B-4DEA-B539-90535EB0F1E5}" srcId="{89511F8F-828D-45D2-81C7-A21404E27022}" destId="{92A58CED-C036-4E45-A9A6-A010CF7BE3E2}" srcOrd="2" destOrd="0" parTransId="{BF8B0247-D07D-4788-BD2F-5DC74BD7E2B8}" sibTransId="{EF28A7C9-7AE7-42E9-B61E-4008820883B0}"/>
    <dgm:cxn modelId="{48309B94-190D-4321-B03B-5FEE12B3E520}" srcId="{0B355D30-AF30-44D8-A45E-27F5924E0930}" destId="{976CA6D0-8CBD-46AC-8804-EDC4AB6F4325}" srcOrd="0" destOrd="0" parTransId="{F24E8DCB-DD11-40D7-95CD-82A62CD6CAE5}" sibTransId="{6EF12B6E-BE96-457F-A026-6F80481C64A3}"/>
    <dgm:cxn modelId="{4D0DA16F-2691-40B8-B8F9-C2F935C2D7DB}" srcId="{0B355D30-AF30-44D8-A45E-27F5924E0930}" destId="{54058913-3C1B-4974-BFC1-E6E1DB6AC506}" srcOrd="2" destOrd="0" parTransId="{BB7D7057-F5D1-48C9-A2F1-93474F45045F}" sibTransId="{44E47401-70D4-45E7-AAEA-19C2CEA40325}"/>
    <dgm:cxn modelId="{2C2AE620-9CFB-4AD8-AECE-865633FB49CE}" type="presOf" srcId="{92A58CED-C036-4E45-A9A6-A010CF7BE3E2}" destId="{BA9AB990-63CD-4942-AA10-E3FAD49249AE}" srcOrd="0" destOrd="0" presId="urn:microsoft.com/office/officeart/2005/8/layout/hList1"/>
    <dgm:cxn modelId="{A2B049B2-A0BE-453A-AC1D-F3CE9EAE4506}" srcId="{0B355D30-AF30-44D8-A45E-27F5924E0930}" destId="{85434A6B-5B16-4BEE-BB3B-455D9C08E4D9}" srcOrd="1" destOrd="0" parTransId="{A03864E0-47D0-44CB-80E8-4AEE97EF5CCC}" sibTransId="{EA19CED3-48E2-43BE-A61C-148717D8EB95}"/>
    <dgm:cxn modelId="{8DAE1066-E03A-421F-A401-4DBC1CB585C3}" srcId="{92A58CED-C036-4E45-A9A6-A010CF7BE3E2}" destId="{A5089944-48D3-4F68-AC78-441B87858830}" srcOrd="0" destOrd="0" parTransId="{1BDAC633-8AE5-46EB-B42D-E294E93A672E}" sibTransId="{A9C61F06-5A38-47EC-AE3A-557EFB0F6314}"/>
    <dgm:cxn modelId="{E5D11D38-8D2A-400E-B4E1-7B02650F7077}" type="presOf" srcId="{EDBB61F2-B0F3-45D1-9441-5E6804179E25}" destId="{757E8113-B596-48CA-9112-13579FA43556}" srcOrd="0" destOrd="1" presId="urn:microsoft.com/office/officeart/2005/8/layout/hList1"/>
    <dgm:cxn modelId="{A241B9A3-F986-4673-96B5-AC41067BB205}" type="presOf" srcId="{26EF0F89-4F51-4DEF-8BAE-3A34D9AC34B7}" destId="{19541B36-B192-41B5-8FA0-2F8939FB894B}" srcOrd="0" destOrd="0" presId="urn:microsoft.com/office/officeart/2005/8/layout/hList1"/>
    <dgm:cxn modelId="{C7829FE3-ED1E-492A-8BD0-9A5D511B6E7E}" type="presOf" srcId="{54058913-3C1B-4974-BFC1-E6E1DB6AC506}" destId="{9865105C-CD65-42CA-8603-E1EF392856D2}" srcOrd="0" destOrd="2" presId="urn:microsoft.com/office/officeart/2005/8/layout/hList1"/>
    <dgm:cxn modelId="{E30B3369-06AA-4DA4-8C91-037151DD8E78}" type="presOf" srcId="{976CA6D0-8CBD-46AC-8804-EDC4AB6F4325}" destId="{9865105C-CD65-42CA-8603-E1EF392856D2}" srcOrd="0" destOrd="0" presId="urn:microsoft.com/office/officeart/2005/8/layout/hList1"/>
    <dgm:cxn modelId="{69B9F537-D317-4D71-B130-6961A11B776C}" type="presOf" srcId="{CF2D6A21-8FEF-471F-BE71-6FC4368C7476}" destId="{757E8113-B596-48CA-9112-13579FA43556}" srcOrd="0" destOrd="0" presId="urn:microsoft.com/office/officeart/2005/8/layout/hList1"/>
    <dgm:cxn modelId="{3B06E0C2-1C7D-424E-9706-2B4160CFFE58}" type="presParOf" srcId="{C335E9E8-12F2-46B8-BCE4-375FF1751A6E}" destId="{F4763324-9533-4E9E-A5DD-7F06DA25B44D}" srcOrd="0" destOrd="0" presId="urn:microsoft.com/office/officeart/2005/8/layout/hList1"/>
    <dgm:cxn modelId="{C241DFDA-27E5-489B-A155-4D7851202371}" type="presParOf" srcId="{F4763324-9533-4E9E-A5DD-7F06DA25B44D}" destId="{19541B36-B192-41B5-8FA0-2F8939FB894B}" srcOrd="0" destOrd="0" presId="urn:microsoft.com/office/officeart/2005/8/layout/hList1"/>
    <dgm:cxn modelId="{133C9423-017E-4BE5-94F8-04EF81114F70}" type="presParOf" srcId="{F4763324-9533-4E9E-A5DD-7F06DA25B44D}" destId="{757E8113-B596-48CA-9112-13579FA43556}" srcOrd="1" destOrd="0" presId="urn:microsoft.com/office/officeart/2005/8/layout/hList1"/>
    <dgm:cxn modelId="{0423B645-BA84-451E-868D-1075CCF8A02E}" type="presParOf" srcId="{C335E9E8-12F2-46B8-BCE4-375FF1751A6E}" destId="{96FB8973-EB33-4970-9581-BC0754BFD327}" srcOrd="1" destOrd="0" presId="urn:microsoft.com/office/officeart/2005/8/layout/hList1"/>
    <dgm:cxn modelId="{96C07E1C-9ECA-4279-889F-8C631C3C7568}" type="presParOf" srcId="{C335E9E8-12F2-46B8-BCE4-375FF1751A6E}" destId="{CFA953B0-8843-458E-8994-D9DDF00124CB}" srcOrd="2" destOrd="0" presId="urn:microsoft.com/office/officeart/2005/8/layout/hList1"/>
    <dgm:cxn modelId="{5878EA9B-B4FF-42EF-B102-4F76FA892516}" type="presParOf" srcId="{CFA953B0-8843-458E-8994-D9DDF00124CB}" destId="{E77D0960-498D-42D4-90F0-412BB546B18A}" srcOrd="0" destOrd="0" presId="urn:microsoft.com/office/officeart/2005/8/layout/hList1"/>
    <dgm:cxn modelId="{2D3CAE5F-457A-4AB0-BE49-0CEC6F6C3959}" type="presParOf" srcId="{CFA953B0-8843-458E-8994-D9DDF00124CB}" destId="{9865105C-CD65-42CA-8603-E1EF392856D2}" srcOrd="1" destOrd="0" presId="urn:microsoft.com/office/officeart/2005/8/layout/hList1"/>
    <dgm:cxn modelId="{DC28211E-1FBE-4C1C-9110-80971D548C65}" type="presParOf" srcId="{C335E9E8-12F2-46B8-BCE4-375FF1751A6E}" destId="{26D357EF-3B50-4D04-BFEE-09903E3325DE}" srcOrd="3" destOrd="0" presId="urn:microsoft.com/office/officeart/2005/8/layout/hList1"/>
    <dgm:cxn modelId="{A182BEC8-6C15-4329-AFBB-886A1F4CE10E}" type="presParOf" srcId="{C335E9E8-12F2-46B8-BCE4-375FF1751A6E}" destId="{27151310-23F6-43AA-B57A-BCD80388A92A}" srcOrd="4" destOrd="0" presId="urn:microsoft.com/office/officeart/2005/8/layout/hList1"/>
    <dgm:cxn modelId="{0206D0A3-5DB2-4604-A1F3-D8B0C57E20F0}" type="presParOf" srcId="{27151310-23F6-43AA-B57A-BCD80388A92A}" destId="{BA9AB990-63CD-4942-AA10-E3FAD49249AE}" srcOrd="0" destOrd="0" presId="urn:microsoft.com/office/officeart/2005/8/layout/hList1"/>
    <dgm:cxn modelId="{767E03F4-7C21-4F03-894B-11F546EA7E2B}" type="presParOf" srcId="{27151310-23F6-43AA-B57A-BCD80388A92A}" destId="{20E93963-D69F-4E5D-B819-B624A5E6E7D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41B36-B192-41B5-8FA0-2F8939FB894B}">
      <dsp:nvSpPr>
        <dsp:cNvPr id="0" name=""/>
        <dsp:cNvSpPr/>
      </dsp:nvSpPr>
      <dsp:spPr>
        <a:xfrm>
          <a:off x="2655" y="430454"/>
          <a:ext cx="2589199" cy="1035679"/>
        </a:xfrm>
        <a:prstGeom prst="rect">
          <a:avLst/>
        </a:prstGeom>
        <a:solidFill>
          <a:srgbClr val="B4CD2D"/>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de-AT" sz="2500" kern="1200" dirty="0" smtClean="0"/>
            <a:t>2014</a:t>
          </a:r>
          <a:endParaRPr lang="de-AT" sz="2500" kern="1200" dirty="0"/>
        </a:p>
      </dsp:txBody>
      <dsp:txXfrm>
        <a:off x="2655" y="430454"/>
        <a:ext cx="2589199" cy="1035679"/>
      </dsp:txXfrm>
    </dsp:sp>
    <dsp:sp modelId="{757E8113-B596-48CA-9112-13579FA43556}">
      <dsp:nvSpPr>
        <dsp:cNvPr id="0" name=""/>
        <dsp:cNvSpPr/>
      </dsp:nvSpPr>
      <dsp:spPr>
        <a:xfrm>
          <a:off x="2655" y="1466133"/>
          <a:ext cx="2589199" cy="2854800"/>
        </a:xfrm>
        <a:prstGeom prst="rect">
          <a:avLst/>
        </a:prstGeom>
        <a:solidFill>
          <a:schemeClr val="bg1">
            <a:lumMod val="95000"/>
            <a:alpha val="9000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de-AT" sz="2000" kern="1200" dirty="0" smtClean="0"/>
            <a:t>AHS im SV, wenn bewusst gewählt</a:t>
          </a:r>
          <a:br>
            <a:rPr lang="de-AT" sz="2000" kern="1200" dirty="0" smtClean="0"/>
          </a:br>
          <a:endParaRPr lang="de-AT" sz="2000" kern="1200" dirty="0"/>
        </a:p>
        <a:p>
          <a:pPr marL="228600" lvl="1" indent="-228600" algn="l" defTabSz="889000">
            <a:lnSpc>
              <a:spcPct val="90000"/>
            </a:lnSpc>
            <a:spcBef>
              <a:spcPct val="0"/>
            </a:spcBef>
            <a:spcAft>
              <a:spcPct val="15000"/>
            </a:spcAft>
            <a:buChar char="••"/>
          </a:pPr>
          <a:r>
            <a:rPr lang="de-AT" sz="2000" kern="1200" dirty="0" smtClean="0"/>
            <a:t>Optionenmodell</a:t>
          </a:r>
          <a:br>
            <a:rPr lang="de-AT" sz="2000" kern="1200" dirty="0" smtClean="0"/>
          </a:br>
          <a:r>
            <a:rPr lang="de-AT" sz="1400" kern="1200" dirty="0" smtClean="0"/>
            <a:t>Stiftsgymnasium St. Paul</a:t>
          </a:r>
          <a:br>
            <a:rPr lang="de-AT" sz="1400" kern="1200" dirty="0" smtClean="0"/>
          </a:br>
          <a:r>
            <a:rPr lang="de-AT" sz="1400" kern="1200" dirty="0" smtClean="0"/>
            <a:t>Liese Prokop Privatschule</a:t>
          </a:r>
        </a:p>
      </dsp:txBody>
      <dsp:txXfrm>
        <a:off x="2655" y="1466133"/>
        <a:ext cx="2589199" cy="2854800"/>
      </dsp:txXfrm>
    </dsp:sp>
    <dsp:sp modelId="{E77D0960-498D-42D4-90F0-412BB546B18A}">
      <dsp:nvSpPr>
        <dsp:cNvPr id="0" name=""/>
        <dsp:cNvSpPr/>
      </dsp:nvSpPr>
      <dsp:spPr>
        <a:xfrm>
          <a:off x="2954343" y="430454"/>
          <a:ext cx="2589199" cy="1035679"/>
        </a:xfrm>
        <a:prstGeom prst="rect">
          <a:avLst/>
        </a:prstGeom>
        <a:solidFill>
          <a:srgbClr val="B4CD2D"/>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de-AT" sz="2500" kern="1200" dirty="0" smtClean="0"/>
            <a:t>2015</a:t>
          </a:r>
          <a:endParaRPr lang="de-AT" sz="2500" kern="1200" dirty="0"/>
        </a:p>
      </dsp:txBody>
      <dsp:txXfrm>
        <a:off x="2954343" y="430454"/>
        <a:ext cx="2589199" cy="1035679"/>
      </dsp:txXfrm>
    </dsp:sp>
    <dsp:sp modelId="{9865105C-CD65-42CA-8603-E1EF392856D2}">
      <dsp:nvSpPr>
        <dsp:cNvPr id="0" name=""/>
        <dsp:cNvSpPr/>
      </dsp:nvSpPr>
      <dsp:spPr>
        <a:xfrm>
          <a:off x="2954343" y="1466133"/>
          <a:ext cx="2589199" cy="2854800"/>
        </a:xfrm>
        <a:prstGeom prst="rect">
          <a:avLst/>
        </a:prstGeom>
        <a:solidFill>
          <a:schemeClr val="bg1">
            <a:lumMod val="95000"/>
            <a:alpha val="9000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de-AT" sz="1800" kern="1200" dirty="0" smtClean="0"/>
            <a:t>AHS verpflichtend im Rahmen den SRDP</a:t>
          </a:r>
          <a:endParaRPr lang="de-AT" sz="1800" kern="1200" dirty="0"/>
        </a:p>
        <a:p>
          <a:pPr marL="171450" lvl="1" indent="-171450" algn="l" defTabSz="711200">
            <a:lnSpc>
              <a:spcPct val="90000"/>
            </a:lnSpc>
            <a:spcBef>
              <a:spcPct val="0"/>
            </a:spcBef>
            <a:spcAft>
              <a:spcPct val="15000"/>
            </a:spcAft>
            <a:buChar char="••"/>
          </a:pPr>
          <a:endParaRPr lang="de-AT" sz="1600" kern="1200" dirty="0"/>
        </a:p>
        <a:p>
          <a:pPr marL="171450" lvl="1" indent="-171450" algn="l" defTabSz="800100">
            <a:lnSpc>
              <a:spcPct val="90000"/>
            </a:lnSpc>
            <a:spcBef>
              <a:spcPct val="0"/>
            </a:spcBef>
            <a:spcAft>
              <a:spcPct val="15000"/>
            </a:spcAft>
            <a:buChar char="••"/>
          </a:pPr>
          <a:r>
            <a:rPr lang="de-AT" sz="1800" kern="1200" dirty="0" smtClean="0"/>
            <a:t>BHS im „Optionenmodell“</a:t>
          </a:r>
        </a:p>
      </dsp:txBody>
      <dsp:txXfrm>
        <a:off x="2954343" y="1466133"/>
        <a:ext cx="2589199" cy="2854800"/>
      </dsp:txXfrm>
    </dsp:sp>
    <dsp:sp modelId="{BA9AB990-63CD-4942-AA10-E3FAD49249AE}">
      <dsp:nvSpPr>
        <dsp:cNvPr id="0" name=""/>
        <dsp:cNvSpPr/>
      </dsp:nvSpPr>
      <dsp:spPr>
        <a:xfrm>
          <a:off x="5906031" y="430454"/>
          <a:ext cx="2589199" cy="1035679"/>
        </a:xfrm>
        <a:prstGeom prst="rect">
          <a:avLst/>
        </a:prstGeom>
        <a:solidFill>
          <a:srgbClr val="B4CD2D"/>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de-AT" sz="2500" kern="1200" dirty="0" smtClean="0"/>
            <a:t>2016</a:t>
          </a:r>
          <a:endParaRPr lang="de-AT" sz="2500" kern="1200" dirty="0"/>
        </a:p>
      </dsp:txBody>
      <dsp:txXfrm>
        <a:off x="5906031" y="430454"/>
        <a:ext cx="2589199" cy="1035679"/>
      </dsp:txXfrm>
    </dsp:sp>
    <dsp:sp modelId="{20E93963-D69F-4E5D-B819-B624A5E6E7DD}">
      <dsp:nvSpPr>
        <dsp:cNvPr id="0" name=""/>
        <dsp:cNvSpPr/>
      </dsp:nvSpPr>
      <dsp:spPr>
        <a:xfrm>
          <a:off x="5906031" y="1466133"/>
          <a:ext cx="2589199" cy="2854800"/>
        </a:xfrm>
        <a:prstGeom prst="rect">
          <a:avLst/>
        </a:prstGeom>
        <a:solidFill>
          <a:schemeClr val="bg1">
            <a:lumMod val="95000"/>
            <a:alpha val="9000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de-AT" sz="2000" kern="1200" dirty="0" smtClean="0"/>
            <a:t>verpflichtend für alle im Rahmen der SRDP</a:t>
          </a:r>
          <a:endParaRPr lang="de-AT" sz="2000" kern="1200" dirty="0"/>
        </a:p>
      </dsp:txBody>
      <dsp:txXfrm>
        <a:off x="5906031" y="1466133"/>
        <a:ext cx="2589199"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46095" cy="507921"/>
          </a:xfrm>
          <a:prstGeom prst="rect">
            <a:avLst/>
          </a:prstGeom>
          <a:noFill/>
          <a:ln w="9525">
            <a:noFill/>
            <a:miter lim="800000"/>
            <a:headEnd/>
            <a:tailEnd/>
          </a:ln>
          <a:effectLst/>
        </p:spPr>
        <p:txBody>
          <a:bodyPr vert="horz" wrap="square" lIns="98216" tIns="49108" rIns="98216" bIns="49108" numCol="1" anchor="t" anchorCtr="0" compatLnSpc="1">
            <a:prstTxWarp prst="textNoShape">
              <a:avLst/>
            </a:prstTxWarp>
          </a:bodyPr>
          <a:lstStyle>
            <a:lvl1pPr algn="l">
              <a:defRPr sz="1300">
                <a:latin typeface="Arial" charset="0"/>
              </a:defRPr>
            </a:lvl1pPr>
          </a:lstStyle>
          <a:p>
            <a:pPr>
              <a:defRPr/>
            </a:pPr>
            <a:endParaRPr lang="de-AT"/>
          </a:p>
        </p:txBody>
      </p:sp>
      <p:sp>
        <p:nvSpPr>
          <p:cNvPr id="58371" name="Rectangle 3"/>
          <p:cNvSpPr>
            <a:spLocks noGrp="1" noChangeArrowheads="1"/>
          </p:cNvSpPr>
          <p:nvPr>
            <p:ph type="dt" sz="quarter" idx="1"/>
          </p:nvPr>
        </p:nvSpPr>
        <p:spPr bwMode="auto">
          <a:xfrm>
            <a:off x="3981728" y="0"/>
            <a:ext cx="3046095" cy="507921"/>
          </a:xfrm>
          <a:prstGeom prst="rect">
            <a:avLst/>
          </a:prstGeom>
          <a:noFill/>
          <a:ln w="9525">
            <a:noFill/>
            <a:miter lim="800000"/>
            <a:headEnd/>
            <a:tailEnd/>
          </a:ln>
          <a:effectLst/>
        </p:spPr>
        <p:txBody>
          <a:bodyPr vert="horz" wrap="square" lIns="98216" tIns="49108" rIns="98216" bIns="49108" numCol="1" anchor="t" anchorCtr="0" compatLnSpc="1">
            <a:prstTxWarp prst="textNoShape">
              <a:avLst/>
            </a:prstTxWarp>
          </a:bodyPr>
          <a:lstStyle>
            <a:lvl1pPr>
              <a:defRPr sz="1300">
                <a:latin typeface="Arial" charset="0"/>
              </a:defRPr>
            </a:lvl1pPr>
          </a:lstStyle>
          <a:p>
            <a:pPr>
              <a:defRPr/>
            </a:pPr>
            <a:endParaRPr lang="de-AT"/>
          </a:p>
        </p:txBody>
      </p:sp>
      <p:sp>
        <p:nvSpPr>
          <p:cNvPr id="58372" name="Rectangle 4"/>
          <p:cNvSpPr>
            <a:spLocks noGrp="1" noChangeArrowheads="1"/>
          </p:cNvSpPr>
          <p:nvPr>
            <p:ph type="ftr" sz="quarter" idx="2"/>
          </p:nvPr>
        </p:nvSpPr>
        <p:spPr bwMode="auto">
          <a:xfrm>
            <a:off x="0" y="9648729"/>
            <a:ext cx="3046095" cy="507921"/>
          </a:xfrm>
          <a:prstGeom prst="rect">
            <a:avLst/>
          </a:prstGeom>
          <a:noFill/>
          <a:ln w="9525">
            <a:noFill/>
            <a:miter lim="800000"/>
            <a:headEnd/>
            <a:tailEnd/>
          </a:ln>
          <a:effectLst/>
        </p:spPr>
        <p:txBody>
          <a:bodyPr vert="horz" wrap="square" lIns="98216" tIns="49108" rIns="98216" bIns="49108" numCol="1" anchor="b" anchorCtr="0" compatLnSpc="1">
            <a:prstTxWarp prst="textNoShape">
              <a:avLst/>
            </a:prstTxWarp>
          </a:bodyPr>
          <a:lstStyle>
            <a:lvl1pPr algn="l">
              <a:defRPr sz="1300">
                <a:latin typeface="Arial" charset="0"/>
              </a:defRPr>
            </a:lvl1pPr>
          </a:lstStyle>
          <a:p>
            <a:pPr>
              <a:defRPr/>
            </a:pPr>
            <a:endParaRPr lang="de-AT"/>
          </a:p>
        </p:txBody>
      </p:sp>
      <p:sp>
        <p:nvSpPr>
          <p:cNvPr id="58373" name="Rectangle 5"/>
          <p:cNvSpPr>
            <a:spLocks noGrp="1" noChangeArrowheads="1"/>
          </p:cNvSpPr>
          <p:nvPr>
            <p:ph type="sldNum" sz="quarter" idx="3"/>
          </p:nvPr>
        </p:nvSpPr>
        <p:spPr bwMode="auto">
          <a:xfrm>
            <a:off x="3981728" y="9648729"/>
            <a:ext cx="3046095" cy="507921"/>
          </a:xfrm>
          <a:prstGeom prst="rect">
            <a:avLst/>
          </a:prstGeom>
          <a:noFill/>
          <a:ln w="9525">
            <a:noFill/>
            <a:miter lim="800000"/>
            <a:headEnd/>
            <a:tailEnd/>
          </a:ln>
          <a:effectLst/>
        </p:spPr>
        <p:txBody>
          <a:bodyPr vert="horz" wrap="square" lIns="98216" tIns="49108" rIns="98216" bIns="49108" numCol="1" anchor="b" anchorCtr="0" compatLnSpc="1">
            <a:prstTxWarp prst="textNoShape">
              <a:avLst/>
            </a:prstTxWarp>
          </a:bodyPr>
          <a:lstStyle>
            <a:lvl1pPr>
              <a:defRPr sz="1300">
                <a:latin typeface="Arial" charset="0"/>
              </a:defRPr>
            </a:lvl1pPr>
          </a:lstStyle>
          <a:p>
            <a:pPr>
              <a:defRPr/>
            </a:pPr>
            <a:fld id="{28D8567C-3587-4700-9305-3AA226058F02}" type="slidenum">
              <a:rPr lang="de-AT"/>
              <a:pPr>
                <a:defRPr/>
              </a:pPr>
              <a:t>‹Nr.›</a:t>
            </a:fld>
            <a:endParaRPr lang="de-AT"/>
          </a:p>
        </p:txBody>
      </p:sp>
    </p:spTree>
    <p:extLst>
      <p:ext uri="{BB962C8B-B14F-4D97-AF65-F5344CB8AC3E}">
        <p14:creationId xmlns:p14="http://schemas.microsoft.com/office/powerpoint/2010/main" val="3503409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046095" cy="507921"/>
          </a:xfrm>
          <a:prstGeom prst="rect">
            <a:avLst/>
          </a:prstGeom>
          <a:noFill/>
          <a:ln w="9525">
            <a:noFill/>
            <a:miter lim="800000"/>
            <a:headEnd/>
            <a:tailEnd/>
          </a:ln>
          <a:effectLst/>
        </p:spPr>
        <p:txBody>
          <a:bodyPr vert="horz" wrap="square" lIns="98216" tIns="49108" rIns="98216" bIns="49108" numCol="1" anchor="t" anchorCtr="0" compatLnSpc="1">
            <a:prstTxWarp prst="textNoShape">
              <a:avLst/>
            </a:prstTxWarp>
          </a:bodyPr>
          <a:lstStyle>
            <a:lvl1pPr algn="l">
              <a:defRPr sz="1300">
                <a:latin typeface="Arial" charset="0"/>
              </a:defRPr>
            </a:lvl1pPr>
          </a:lstStyle>
          <a:p>
            <a:pPr>
              <a:defRPr/>
            </a:pPr>
            <a:endParaRPr lang="de-AT"/>
          </a:p>
        </p:txBody>
      </p:sp>
      <p:sp>
        <p:nvSpPr>
          <p:cNvPr id="57347" name="Rectangle 3"/>
          <p:cNvSpPr>
            <a:spLocks noGrp="1" noChangeArrowheads="1"/>
          </p:cNvSpPr>
          <p:nvPr>
            <p:ph type="dt" idx="1"/>
          </p:nvPr>
        </p:nvSpPr>
        <p:spPr bwMode="auto">
          <a:xfrm>
            <a:off x="3981728" y="0"/>
            <a:ext cx="3046095" cy="507921"/>
          </a:xfrm>
          <a:prstGeom prst="rect">
            <a:avLst/>
          </a:prstGeom>
          <a:noFill/>
          <a:ln w="9525">
            <a:noFill/>
            <a:miter lim="800000"/>
            <a:headEnd/>
            <a:tailEnd/>
          </a:ln>
          <a:effectLst/>
        </p:spPr>
        <p:txBody>
          <a:bodyPr vert="horz" wrap="square" lIns="98216" tIns="49108" rIns="98216" bIns="49108" numCol="1" anchor="t" anchorCtr="0" compatLnSpc="1">
            <a:prstTxWarp prst="textNoShape">
              <a:avLst/>
            </a:prstTxWarp>
          </a:bodyPr>
          <a:lstStyle>
            <a:lvl1pPr>
              <a:defRPr sz="1300">
                <a:latin typeface="Arial" charset="0"/>
              </a:defRPr>
            </a:lvl1pPr>
          </a:lstStyle>
          <a:p>
            <a:pPr>
              <a:defRPr/>
            </a:pPr>
            <a:endParaRPr lang="de-AT"/>
          </a:p>
        </p:txBody>
      </p:sp>
      <p:sp>
        <p:nvSpPr>
          <p:cNvPr id="9220" name="Rectangle 4"/>
          <p:cNvSpPr>
            <a:spLocks noGrp="1" noRot="1" noChangeAspect="1" noChangeArrowheads="1" noTextEdit="1"/>
          </p:cNvSpPr>
          <p:nvPr>
            <p:ph type="sldImg" idx="2"/>
          </p:nvPr>
        </p:nvSpPr>
        <p:spPr bwMode="auto">
          <a:xfrm>
            <a:off x="974725" y="762000"/>
            <a:ext cx="5080000" cy="38100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702945" y="4825246"/>
            <a:ext cx="5623560" cy="4571286"/>
          </a:xfrm>
          <a:prstGeom prst="rect">
            <a:avLst/>
          </a:prstGeom>
          <a:noFill/>
          <a:ln w="9525">
            <a:noFill/>
            <a:miter lim="800000"/>
            <a:headEnd/>
            <a:tailEnd/>
          </a:ln>
          <a:effectLst/>
        </p:spPr>
        <p:txBody>
          <a:bodyPr vert="horz" wrap="square" lIns="98216" tIns="49108" rIns="98216" bIns="49108" numCol="1" anchor="t" anchorCtr="0" compatLnSpc="1">
            <a:prstTxWarp prst="textNoShape">
              <a:avLst/>
            </a:prstTxWarp>
          </a:bodyPr>
          <a:lstStyle/>
          <a:p>
            <a:pPr lvl="0"/>
            <a:r>
              <a:rPr lang="de-AT" noProof="0" smtClean="0"/>
              <a:t>Textmasterformate durch Klicken bearbeiten</a:t>
            </a:r>
          </a:p>
          <a:p>
            <a:pPr lvl="1"/>
            <a:r>
              <a:rPr lang="de-AT" noProof="0" smtClean="0"/>
              <a:t>Zweite Ebene</a:t>
            </a:r>
          </a:p>
          <a:p>
            <a:pPr lvl="2"/>
            <a:r>
              <a:rPr lang="de-AT" noProof="0" smtClean="0"/>
              <a:t>Dritte Ebene</a:t>
            </a:r>
          </a:p>
          <a:p>
            <a:pPr lvl="3"/>
            <a:r>
              <a:rPr lang="de-AT" noProof="0" smtClean="0"/>
              <a:t>Vierte Ebene</a:t>
            </a:r>
          </a:p>
          <a:p>
            <a:pPr lvl="4"/>
            <a:r>
              <a:rPr lang="de-AT" noProof="0" smtClean="0"/>
              <a:t>Fünfte Ebene</a:t>
            </a:r>
          </a:p>
        </p:txBody>
      </p:sp>
      <p:sp>
        <p:nvSpPr>
          <p:cNvPr id="57350" name="Rectangle 6"/>
          <p:cNvSpPr>
            <a:spLocks noGrp="1" noChangeArrowheads="1"/>
          </p:cNvSpPr>
          <p:nvPr>
            <p:ph type="ftr" sz="quarter" idx="4"/>
          </p:nvPr>
        </p:nvSpPr>
        <p:spPr bwMode="auto">
          <a:xfrm>
            <a:off x="0" y="9648729"/>
            <a:ext cx="3046095" cy="507921"/>
          </a:xfrm>
          <a:prstGeom prst="rect">
            <a:avLst/>
          </a:prstGeom>
          <a:noFill/>
          <a:ln w="9525">
            <a:noFill/>
            <a:miter lim="800000"/>
            <a:headEnd/>
            <a:tailEnd/>
          </a:ln>
          <a:effectLst/>
        </p:spPr>
        <p:txBody>
          <a:bodyPr vert="horz" wrap="square" lIns="98216" tIns="49108" rIns="98216" bIns="49108" numCol="1" anchor="b" anchorCtr="0" compatLnSpc="1">
            <a:prstTxWarp prst="textNoShape">
              <a:avLst/>
            </a:prstTxWarp>
          </a:bodyPr>
          <a:lstStyle>
            <a:lvl1pPr algn="l">
              <a:defRPr sz="1300">
                <a:latin typeface="Arial" charset="0"/>
              </a:defRPr>
            </a:lvl1pPr>
          </a:lstStyle>
          <a:p>
            <a:pPr>
              <a:defRPr/>
            </a:pPr>
            <a:endParaRPr lang="de-AT"/>
          </a:p>
        </p:txBody>
      </p:sp>
      <p:sp>
        <p:nvSpPr>
          <p:cNvPr id="57351" name="Rectangle 7"/>
          <p:cNvSpPr>
            <a:spLocks noGrp="1" noChangeArrowheads="1"/>
          </p:cNvSpPr>
          <p:nvPr>
            <p:ph type="sldNum" sz="quarter" idx="5"/>
          </p:nvPr>
        </p:nvSpPr>
        <p:spPr bwMode="auto">
          <a:xfrm>
            <a:off x="3981728" y="9648729"/>
            <a:ext cx="3046095" cy="507921"/>
          </a:xfrm>
          <a:prstGeom prst="rect">
            <a:avLst/>
          </a:prstGeom>
          <a:noFill/>
          <a:ln w="9525">
            <a:noFill/>
            <a:miter lim="800000"/>
            <a:headEnd/>
            <a:tailEnd/>
          </a:ln>
          <a:effectLst/>
        </p:spPr>
        <p:txBody>
          <a:bodyPr vert="horz" wrap="square" lIns="98216" tIns="49108" rIns="98216" bIns="49108" numCol="1" anchor="b" anchorCtr="0" compatLnSpc="1">
            <a:prstTxWarp prst="textNoShape">
              <a:avLst/>
            </a:prstTxWarp>
          </a:bodyPr>
          <a:lstStyle>
            <a:lvl1pPr>
              <a:defRPr sz="1300">
                <a:latin typeface="Arial" charset="0"/>
              </a:defRPr>
            </a:lvl1pPr>
          </a:lstStyle>
          <a:p>
            <a:pPr>
              <a:defRPr/>
            </a:pPr>
            <a:fld id="{9CA4640A-4B2C-4141-9A1E-C60E7127982D}" type="slidenum">
              <a:rPr lang="de-AT"/>
              <a:pPr>
                <a:defRPr/>
              </a:pPr>
              <a:t>‹Nr.›</a:t>
            </a:fld>
            <a:endParaRPr lang="de-AT"/>
          </a:p>
        </p:txBody>
      </p:sp>
    </p:spTree>
    <p:extLst>
      <p:ext uri="{BB962C8B-B14F-4D97-AF65-F5344CB8AC3E}">
        <p14:creationId xmlns:p14="http://schemas.microsoft.com/office/powerpoint/2010/main" val="3380460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5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5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5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5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6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6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6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6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6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6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6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6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6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7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7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7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7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7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7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7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7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7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8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8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8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8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8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8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8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8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8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9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9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9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9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9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9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9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9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9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lgn="ctr">
              <a:defRPr sz="2800"/>
            </a:lvl1p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5"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6"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7"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9_Bild mit Überschrift">
    <p:spTree>
      <p:nvGrpSpPr>
        <p:cNvPr id="1" name=""/>
        <p:cNvGrpSpPr/>
        <p:nvPr/>
      </p:nvGrpSpPr>
      <p:grpSpPr>
        <a:xfrm>
          <a:off x="0" y="0"/>
          <a:ext cx="0" cy="0"/>
          <a:chOff x="0" y="0"/>
          <a:chExt cx="0" cy="0"/>
        </a:xfrm>
      </p:grpSpPr>
      <p:pic>
        <p:nvPicPr>
          <p:cNvPr id="7"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8"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9"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10"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0_Titelfolie">
    <p:spTree>
      <p:nvGrpSpPr>
        <p:cNvPr id="1" name=""/>
        <p:cNvGrpSpPr/>
        <p:nvPr/>
      </p:nvGrpSpPr>
      <p:grpSpPr>
        <a:xfrm>
          <a:off x="0" y="0"/>
          <a:ext cx="0" cy="0"/>
          <a:chOff x="0" y="0"/>
          <a:chExt cx="0" cy="0"/>
        </a:xfrm>
      </p:grpSpPr>
      <p:pic>
        <p:nvPicPr>
          <p:cNvPr id="8"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6"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7"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0_Titel und Inhalt">
    <p:spTree>
      <p:nvGrpSpPr>
        <p:cNvPr id="1" name=""/>
        <p:cNvGrpSpPr/>
        <p:nvPr/>
      </p:nvGrpSpPr>
      <p:grpSpPr>
        <a:xfrm>
          <a:off x="0" y="0"/>
          <a:ext cx="0" cy="0"/>
          <a:chOff x="0" y="0"/>
          <a:chExt cx="0" cy="0"/>
        </a:xfrm>
      </p:grpSpPr>
      <p:pic>
        <p:nvPicPr>
          <p:cNvPr id="8"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6"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1_Titel und Inhalt">
    <p:spTree>
      <p:nvGrpSpPr>
        <p:cNvPr id="1" name=""/>
        <p:cNvGrpSpPr/>
        <p:nvPr/>
      </p:nvGrpSpPr>
      <p:grpSpPr>
        <a:xfrm>
          <a:off x="0" y="0"/>
          <a:ext cx="0" cy="0"/>
          <a:chOff x="0" y="0"/>
          <a:chExt cx="0" cy="0"/>
        </a:xfrm>
      </p:grpSpPr>
      <p:pic>
        <p:nvPicPr>
          <p:cNvPr id="8"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6"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0_Abschnittsüberschrift">
    <p:spTree>
      <p:nvGrpSpPr>
        <p:cNvPr id="1" name=""/>
        <p:cNvGrpSpPr/>
        <p:nvPr/>
      </p:nvGrpSpPr>
      <p:grpSpPr>
        <a:xfrm>
          <a:off x="0" y="0"/>
          <a:ext cx="0" cy="0"/>
          <a:chOff x="0" y="0"/>
          <a:chExt cx="0" cy="0"/>
        </a:xfrm>
      </p:grpSpPr>
      <p:pic>
        <p:nvPicPr>
          <p:cNvPr id="8"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7"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5"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0_Zwei Inhalte">
    <p:spTree>
      <p:nvGrpSpPr>
        <p:cNvPr id="1" name=""/>
        <p:cNvGrpSpPr/>
        <p:nvPr/>
      </p:nvGrpSpPr>
      <p:grpSpPr>
        <a:xfrm>
          <a:off x="0" y="0"/>
          <a:ext cx="0" cy="0"/>
          <a:chOff x="0" y="0"/>
          <a:chExt cx="0" cy="0"/>
        </a:xfrm>
      </p:grpSpPr>
      <p:pic>
        <p:nvPicPr>
          <p:cNvPr id="7"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12"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13"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4"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0_Vergleich">
    <p:spTree>
      <p:nvGrpSpPr>
        <p:cNvPr id="1" name=""/>
        <p:cNvGrpSpPr/>
        <p:nvPr/>
      </p:nvGrpSpPr>
      <p:grpSpPr>
        <a:xfrm>
          <a:off x="0" y="0"/>
          <a:ext cx="0" cy="0"/>
          <a:chOff x="0" y="0"/>
          <a:chExt cx="0" cy="0"/>
        </a:xfrm>
      </p:grpSpPr>
      <p:pic>
        <p:nvPicPr>
          <p:cNvPr id="9"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14"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5"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6"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7"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8"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0_Nur Titel">
    <p:spTree>
      <p:nvGrpSpPr>
        <p:cNvPr id="1" name=""/>
        <p:cNvGrpSpPr/>
        <p:nvPr/>
      </p:nvGrpSpPr>
      <p:grpSpPr>
        <a:xfrm>
          <a:off x="0" y="0"/>
          <a:ext cx="0" cy="0"/>
          <a:chOff x="0" y="0"/>
          <a:chExt cx="0" cy="0"/>
        </a:xfrm>
      </p:grpSpPr>
      <p:pic>
        <p:nvPicPr>
          <p:cNvPr id="5"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6"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10_Leer">
    <p:spTree>
      <p:nvGrpSpPr>
        <p:cNvPr id="1" name=""/>
        <p:cNvGrpSpPr/>
        <p:nvPr/>
      </p:nvGrpSpPr>
      <p:grpSpPr>
        <a:xfrm>
          <a:off x="0" y="0"/>
          <a:ext cx="0" cy="0"/>
          <a:chOff x="0" y="0"/>
          <a:chExt cx="0" cy="0"/>
        </a:xfrm>
      </p:grpSpPr>
      <p:pic>
        <p:nvPicPr>
          <p:cNvPr id="4"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0_Inhalt mit Überschrift">
    <p:spTree>
      <p:nvGrpSpPr>
        <p:cNvPr id="1" name=""/>
        <p:cNvGrpSpPr/>
        <p:nvPr/>
      </p:nvGrpSpPr>
      <p:grpSpPr>
        <a:xfrm>
          <a:off x="0" y="0"/>
          <a:ext cx="0" cy="0"/>
          <a:chOff x="0" y="0"/>
          <a:chExt cx="0" cy="0"/>
        </a:xfrm>
      </p:grpSpPr>
      <p:pic>
        <p:nvPicPr>
          <p:cNvPr id="7"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10"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11"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12"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pic>
        <p:nvPicPr>
          <p:cNvPr id="6"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8"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9"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0_Bild mit Überschrift">
    <p:spTree>
      <p:nvGrpSpPr>
        <p:cNvPr id="1" name=""/>
        <p:cNvGrpSpPr/>
        <p:nvPr/>
      </p:nvGrpSpPr>
      <p:grpSpPr>
        <a:xfrm>
          <a:off x="0" y="0"/>
          <a:ext cx="0" cy="0"/>
          <a:chOff x="0" y="0"/>
          <a:chExt cx="0" cy="0"/>
        </a:xfrm>
      </p:grpSpPr>
      <p:pic>
        <p:nvPicPr>
          <p:cNvPr id="10"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7"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8"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9"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1_Titelfolie">
    <p:spTree>
      <p:nvGrpSpPr>
        <p:cNvPr id="1" name=""/>
        <p:cNvGrpSpPr/>
        <p:nvPr/>
      </p:nvGrpSpPr>
      <p:grpSpPr>
        <a:xfrm>
          <a:off x="0" y="0"/>
          <a:ext cx="0" cy="0"/>
          <a:chOff x="0" y="0"/>
          <a:chExt cx="0" cy="0"/>
        </a:xfrm>
      </p:grpSpPr>
      <p:pic>
        <p:nvPicPr>
          <p:cNvPr id="8"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6"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7"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2_Titel und Inhalt">
    <p:spTree>
      <p:nvGrpSpPr>
        <p:cNvPr id="1" name=""/>
        <p:cNvGrpSpPr/>
        <p:nvPr/>
      </p:nvGrpSpPr>
      <p:grpSpPr>
        <a:xfrm>
          <a:off x="0" y="0"/>
          <a:ext cx="0" cy="0"/>
          <a:chOff x="0" y="0"/>
          <a:chExt cx="0" cy="0"/>
        </a:xfrm>
      </p:grpSpPr>
      <p:pic>
        <p:nvPicPr>
          <p:cNvPr id="8"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6"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3_Titel und Inhalt">
    <p:spTree>
      <p:nvGrpSpPr>
        <p:cNvPr id="1" name=""/>
        <p:cNvGrpSpPr/>
        <p:nvPr/>
      </p:nvGrpSpPr>
      <p:grpSpPr>
        <a:xfrm>
          <a:off x="0" y="0"/>
          <a:ext cx="0" cy="0"/>
          <a:chOff x="0" y="0"/>
          <a:chExt cx="0" cy="0"/>
        </a:xfrm>
      </p:grpSpPr>
      <p:pic>
        <p:nvPicPr>
          <p:cNvPr id="8"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6"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1_Abschnittsüberschrift">
    <p:spTree>
      <p:nvGrpSpPr>
        <p:cNvPr id="1" name=""/>
        <p:cNvGrpSpPr/>
        <p:nvPr/>
      </p:nvGrpSpPr>
      <p:grpSpPr>
        <a:xfrm>
          <a:off x="0" y="0"/>
          <a:ext cx="0" cy="0"/>
          <a:chOff x="0" y="0"/>
          <a:chExt cx="0" cy="0"/>
        </a:xfrm>
      </p:grpSpPr>
      <p:pic>
        <p:nvPicPr>
          <p:cNvPr id="8"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7"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9"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1_Zwei Inhalte">
    <p:spTree>
      <p:nvGrpSpPr>
        <p:cNvPr id="1" name=""/>
        <p:cNvGrpSpPr/>
        <p:nvPr/>
      </p:nvGrpSpPr>
      <p:grpSpPr>
        <a:xfrm>
          <a:off x="0" y="0"/>
          <a:ext cx="0" cy="0"/>
          <a:chOff x="0" y="0"/>
          <a:chExt cx="0" cy="0"/>
        </a:xfrm>
      </p:grpSpPr>
      <p:pic>
        <p:nvPicPr>
          <p:cNvPr id="10"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8"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9"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1_Vergleich">
    <p:spTree>
      <p:nvGrpSpPr>
        <p:cNvPr id="1" name=""/>
        <p:cNvGrpSpPr/>
        <p:nvPr/>
      </p:nvGrpSpPr>
      <p:grpSpPr>
        <a:xfrm>
          <a:off x="0" y="0"/>
          <a:ext cx="0" cy="0"/>
          <a:chOff x="0" y="0"/>
          <a:chExt cx="0" cy="0"/>
        </a:xfrm>
      </p:grpSpPr>
      <p:pic>
        <p:nvPicPr>
          <p:cNvPr id="14"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9"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0"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1"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2"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3"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1_Nur Titel">
    <p:spTree>
      <p:nvGrpSpPr>
        <p:cNvPr id="1" name=""/>
        <p:cNvGrpSpPr/>
        <p:nvPr/>
      </p:nvGrpSpPr>
      <p:grpSpPr>
        <a:xfrm>
          <a:off x="0" y="0"/>
          <a:ext cx="0" cy="0"/>
          <a:chOff x="0" y="0"/>
          <a:chExt cx="0" cy="0"/>
        </a:xfrm>
      </p:grpSpPr>
      <p:pic>
        <p:nvPicPr>
          <p:cNvPr id="6"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5"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11_Leer">
    <p:spTree>
      <p:nvGrpSpPr>
        <p:cNvPr id="1" name=""/>
        <p:cNvGrpSpPr/>
        <p:nvPr/>
      </p:nvGrpSpPr>
      <p:grpSpPr>
        <a:xfrm>
          <a:off x="0" y="0"/>
          <a:ext cx="0" cy="0"/>
          <a:chOff x="0" y="0"/>
          <a:chExt cx="0" cy="0"/>
        </a:xfrm>
      </p:grpSpPr>
      <p:pic>
        <p:nvPicPr>
          <p:cNvPr id="4"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1_Inhalt mit Überschrift">
    <p:spTree>
      <p:nvGrpSpPr>
        <p:cNvPr id="1" name=""/>
        <p:cNvGrpSpPr/>
        <p:nvPr/>
      </p:nvGrpSpPr>
      <p:grpSpPr>
        <a:xfrm>
          <a:off x="0" y="0"/>
          <a:ext cx="0" cy="0"/>
          <a:chOff x="0" y="0"/>
          <a:chExt cx="0" cy="0"/>
        </a:xfrm>
      </p:grpSpPr>
      <p:pic>
        <p:nvPicPr>
          <p:cNvPr id="6"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8"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9"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10"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pic>
        <p:nvPicPr>
          <p:cNvPr id="7"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6" name="Inhaltsplatzhalter 2"/>
          <p:cNvSpPr>
            <a:spLocks noGrp="1"/>
          </p:cNvSpPr>
          <p:nvPr>
            <p:ph idx="1" hasCustomPrompt="1"/>
          </p:nvPr>
        </p:nvSpPr>
        <p:spPr>
          <a:xfrm>
            <a:off x="395288" y="2133600"/>
            <a:ext cx="7038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5"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1_Bild mit Überschrift">
    <p:spTree>
      <p:nvGrpSpPr>
        <p:cNvPr id="1" name=""/>
        <p:cNvGrpSpPr/>
        <p:nvPr/>
      </p:nvGrpSpPr>
      <p:grpSpPr>
        <a:xfrm>
          <a:off x="0" y="0"/>
          <a:ext cx="0" cy="0"/>
          <a:chOff x="0" y="0"/>
          <a:chExt cx="0" cy="0"/>
        </a:xfrm>
      </p:grpSpPr>
      <p:pic>
        <p:nvPicPr>
          <p:cNvPr id="10"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7"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8"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9"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2_Titelfolie">
    <p:spTree>
      <p:nvGrpSpPr>
        <p:cNvPr id="1" name=""/>
        <p:cNvGrpSpPr/>
        <p:nvPr/>
      </p:nvGrpSpPr>
      <p:grpSpPr>
        <a:xfrm>
          <a:off x="0" y="0"/>
          <a:ext cx="0" cy="0"/>
          <a:chOff x="0" y="0"/>
          <a:chExt cx="0" cy="0"/>
        </a:xfrm>
      </p:grpSpPr>
      <p:pic>
        <p:nvPicPr>
          <p:cNvPr id="8"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6"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7"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4_Titel und Inhalt">
    <p:spTree>
      <p:nvGrpSpPr>
        <p:cNvPr id="1" name=""/>
        <p:cNvGrpSpPr/>
        <p:nvPr/>
      </p:nvGrpSpPr>
      <p:grpSpPr>
        <a:xfrm>
          <a:off x="0" y="0"/>
          <a:ext cx="0" cy="0"/>
          <a:chOff x="0" y="0"/>
          <a:chExt cx="0" cy="0"/>
        </a:xfrm>
      </p:grpSpPr>
      <p:pic>
        <p:nvPicPr>
          <p:cNvPr id="8"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6"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5_Titel und Inhalt">
    <p:spTree>
      <p:nvGrpSpPr>
        <p:cNvPr id="1" name=""/>
        <p:cNvGrpSpPr/>
        <p:nvPr/>
      </p:nvGrpSpPr>
      <p:grpSpPr>
        <a:xfrm>
          <a:off x="0" y="0"/>
          <a:ext cx="0" cy="0"/>
          <a:chOff x="0" y="0"/>
          <a:chExt cx="0" cy="0"/>
        </a:xfrm>
      </p:grpSpPr>
      <p:pic>
        <p:nvPicPr>
          <p:cNvPr id="8"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6"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2_Abschnittsüberschrift">
    <p:spTree>
      <p:nvGrpSpPr>
        <p:cNvPr id="1" name=""/>
        <p:cNvGrpSpPr/>
        <p:nvPr/>
      </p:nvGrpSpPr>
      <p:grpSpPr>
        <a:xfrm>
          <a:off x="0" y="0"/>
          <a:ext cx="0" cy="0"/>
          <a:chOff x="0" y="0"/>
          <a:chExt cx="0" cy="0"/>
        </a:xfrm>
      </p:grpSpPr>
      <p:pic>
        <p:nvPicPr>
          <p:cNvPr id="8"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7"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5"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2_Zwei Inhalte">
    <p:spTree>
      <p:nvGrpSpPr>
        <p:cNvPr id="1" name=""/>
        <p:cNvGrpSpPr/>
        <p:nvPr/>
      </p:nvGrpSpPr>
      <p:grpSpPr>
        <a:xfrm>
          <a:off x="0" y="0"/>
          <a:ext cx="0" cy="0"/>
          <a:chOff x="0" y="0"/>
          <a:chExt cx="0" cy="0"/>
        </a:xfrm>
      </p:grpSpPr>
      <p:pic>
        <p:nvPicPr>
          <p:cNvPr id="10"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8"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9"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2_Vergleich">
    <p:spTree>
      <p:nvGrpSpPr>
        <p:cNvPr id="1" name=""/>
        <p:cNvGrpSpPr/>
        <p:nvPr/>
      </p:nvGrpSpPr>
      <p:grpSpPr>
        <a:xfrm>
          <a:off x="0" y="0"/>
          <a:ext cx="0" cy="0"/>
          <a:chOff x="0" y="0"/>
          <a:chExt cx="0" cy="0"/>
        </a:xfrm>
      </p:grpSpPr>
      <p:pic>
        <p:nvPicPr>
          <p:cNvPr id="14"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9"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0"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1"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2"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3"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2_Nur Titel">
    <p:spTree>
      <p:nvGrpSpPr>
        <p:cNvPr id="1" name=""/>
        <p:cNvGrpSpPr/>
        <p:nvPr/>
      </p:nvGrpSpPr>
      <p:grpSpPr>
        <a:xfrm>
          <a:off x="0" y="0"/>
          <a:ext cx="0" cy="0"/>
          <a:chOff x="0" y="0"/>
          <a:chExt cx="0" cy="0"/>
        </a:xfrm>
      </p:grpSpPr>
      <p:pic>
        <p:nvPicPr>
          <p:cNvPr id="6"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5"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12_Leer">
    <p:spTree>
      <p:nvGrpSpPr>
        <p:cNvPr id="1" name=""/>
        <p:cNvGrpSpPr/>
        <p:nvPr/>
      </p:nvGrpSpPr>
      <p:grpSpPr>
        <a:xfrm>
          <a:off x="0" y="0"/>
          <a:ext cx="0" cy="0"/>
          <a:chOff x="0" y="0"/>
          <a:chExt cx="0" cy="0"/>
        </a:xfrm>
      </p:grpSpPr>
      <p:pic>
        <p:nvPicPr>
          <p:cNvPr id="4"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2_Inhalt mit Überschrift">
    <p:spTree>
      <p:nvGrpSpPr>
        <p:cNvPr id="1" name=""/>
        <p:cNvGrpSpPr/>
        <p:nvPr/>
      </p:nvGrpSpPr>
      <p:grpSpPr>
        <a:xfrm>
          <a:off x="0" y="0"/>
          <a:ext cx="0" cy="0"/>
          <a:chOff x="0" y="0"/>
          <a:chExt cx="0" cy="0"/>
        </a:xfrm>
      </p:grpSpPr>
      <p:pic>
        <p:nvPicPr>
          <p:cNvPr id="10"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7"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8"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9"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pic>
        <p:nvPicPr>
          <p:cNvPr id="5"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9" name="Inhaltsplatzhalter 2"/>
          <p:cNvSpPr>
            <a:spLocks noGrp="1"/>
          </p:cNvSpPr>
          <p:nvPr>
            <p:ph idx="1" hasCustomPrompt="1"/>
          </p:nvPr>
        </p:nvSpPr>
        <p:spPr>
          <a:xfrm>
            <a:off x="395288" y="2133600"/>
            <a:ext cx="70130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0"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2_Bild mit Überschrift">
    <p:spTree>
      <p:nvGrpSpPr>
        <p:cNvPr id="1" name=""/>
        <p:cNvGrpSpPr/>
        <p:nvPr/>
      </p:nvGrpSpPr>
      <p:grpSpPr>
        <a:xfrm>
          <a:off x="0" y="0"/>
          <a:ext cx="0" cy="0"/>
          <a:chOff x="0" y="0"/>
          <a:chExt cx="0" cy="0"/>
        </a:xfrm>
      </p:grpSpPr>
      <p:pic>
        <p:nvPicPr>
          <p:cNvPr id="10"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7"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8"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9"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3_Titelfolie">
    <p:spTree>
      <p:nvGrpSpPr>
        <p:cNvPr id="1" name=""/>
        <p:cNvGrpSpPr/>
        <p:nvPr/>
      </p:nvGrpSpPr>
      <p:grpSpPr>
        <a:xfrm>
          <a:off x="0" y="0"/>
          <a:ext cx="0" cy="0"/>
          <a:chOff x="0" y="0"/>
          <a:chExt cx="0" cy="0"/>
        </a:xfrm>
      </p:grpSpPr>
      <p:pic>
        <p:nvPicPr>
          <p:cNvPr id="6"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8"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9"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6_Titel und Inhalt">
    <p:spTree>
      <p:nvGrpSpPr>
        <p:cNvPr id="1" name=""/>
        <p:cNvGrpSpPr/>
        <p:nvPr/>
      </p:nvGrpSpPr>
      <p:grpSpPr>
        <a:xfrm>
          <a:off x="0" y="0"/>
          <a:ext cx="0" cy="0"/>
          <a:chOff x="0" y="0"/>
          <a:chExt cx="0" cy="0"/>
        </a:xfrm>
      </p:grpSpPr>
      <p:pic>
        <p:nvPicPr>
          <p:cNvPr id="8"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6"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7_Titel und Inhalt">
    <p:spTree>
      <p:nvGrpSpPr>
        <p:cNvPr id="1" name=""/>
        <p:cNvGrpSpPr/>
        <p:nvPr/>
      </p:nvGrpSpPr>
      <p:grpSpPr>
        <a:xfrm>
          <a:off x="0" y="0"/>
          <a:ext cx="0" cy="0"/>
          <a:chOff x="0" y="0"/>
          <a:chExt cx="0" cy="0"/>
        </a:xfrm>
      </p:grpSpPr>
      <p:pic>
        <p:nvPicPr>
          <p:cNvPr id="8"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6"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3_Abschnittsüberschrift">
    <p:spTree>
      <p:nvGrpSpPr>
        <p:cNvPr id="1" name=""/>
        <p:cNvGrpSpPr/>
        <p:nvPr/>
      </p:nvGrpSpPr>
      <p:grpSpPr>
        <a:xfrm>
          <a:off x="0" y="0"/>
          <a:ext cx="0" cy="0"/>
          <a:chOff x="0" y="0"/>
          <a:chExt cx="0" cy="0"/>
        </a:xfrm>
      </p:grpSpPr>
      <p:pic>
        <p:nvPicPr>
          <p:cNvPr id="6"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8"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5"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3_Zwei Inhalte">
    <p:spTree>
      <p:nvGrpSpPr>
        <p:cNvPr id="1" name=""/>
        <p:cNvGrpSpPr/>
        <p:nvPr/>
      </p:nvGrpSpPr>
      <p:grpSpPr>
        <a:xfrm>
          <a:off x="0" y="0"/>
          <a:ext cx="0" cy="0"/>
          <a:chOff x="0" y="0"/>
          <a:chExt cx="0" cy="0"/>
        </a:xfrm>
      </p:grpSpPr>
      <p:pic>
        <p:nvPicPr>
          <p:cNvPr id="10"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8"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9"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3_Vergleich">
    <p:spTree>
      <p:nvGrpSpPr>
        <p:cNvPr id="1" name=""/>
        <p:cNvGrpSpPr/>
        <p:nvPr/>
      </p:nvGrpSpPr>
      <p:grpSpPr>
        <a:xfrm>
          <a:off x="0" y="0"/>
          <a:ext cx="0" cy="0"/>
          <a:chOff x="0" y="0"/>
          <a:chExt cx="0" cy="0"/>
        </a:xfrm>
      </p:grpSpPr>
      <p:pic>
        <p:nvPicPr>
          <p:cNvPr id="14"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9"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0"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1"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2"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3"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3_Nur Titel">
    <p:spTree>
      <p:nvGrpSpPr>
        <p:cNvPr id="1" name=""/>
        <p:cNvGrpSpPr/>
        <p:nvPr/>
      </p:nvGrpSpPr>
      <p:grpSpPr>
        <a:xfrm>
          <a:off x="0" y="0"/>
          <a:ext cx="0" cy="0"/>
          <a:chOff x="0" y="0"/>
          <a:chExt cx="0" cy="0"/>
        </a:xfrm>
      </p:grpSpPr>
      <p:pic>
        <p:nvPicPr>
          <p:cNvPr id="6"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5"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13_Leer">
    <p:spTree>
      <p:nvGrpSpPr>
        <p:cNvPr id="1" name=""/>
        <p:cNvGrpSpPr/>
        <p:nvPr/>
      </p:nvGrpSpPr>
      <p:grpSpPr>
        <a:xfrm>
          <a:off x="0" y="0"/>
          <a:ext cx="0" cy="0"/>
          <a:chOff x="0" y="0"/>
          <a:chExt cx="0" cy="0"/>
        </a:xfrm>
      </p:grpSpPr>
      <p:pic>
        <p:nvPicPr>
          <p:cNvPr id="4"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3_Inhalt mit Überschrift">
    <p:spTree>
      <p:nvGrpSpPr>
        <p:cNvPr id="1" name=""/>
        <p:cNvGrpSpPr/>
        <p:nvPr/>
      </p:nvGrpSpPr>
      <p:grpSpPr>
        <a:xfrm>
          <a:off x="0" y="0"/>
          <a:ext cx="0" cy="0"/>
          <a:chOff x="0" y="0"/>
          <a:chExt cx="0" cy="0"/>
        </a:xfrm>
      </p:grpSpPr>
      <p:pic>
        <p:nvPicPr>
          <p:cNvPr id="10"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7"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8"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9"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Abschnittsüberschrift">
    <p:spTree>
      <p:nvGrpSpPr>
        <p:cNvPr id="1" name=""/>
        <p:cNvGrpSpPr/>
        <p:nvPr/>
      </p:nvGrpSpPr>
      <p:grpSpPr>
        <a:xfrm>
          <a:off x="0" y="0"/>
          <a:ext cx="0" cy="0"/>
          <a:chOff x="0" y="0"/>
          <a:chExt cx="0" cy="0"/>
        </a:xfrm>
      </p:grpSpPr>
      <p:pic>
        <p:nvPicPr>
          <p:cNvPr id="8"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6"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7"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3_Bild mit Überschrift">
    <p:spTree>
      <p:nvGrpSpPr>
        <p:cNvPr id="1" name=""/>
        <p:cNvGrpSpPr/>
        <p:nvPr/>
      </p:nvGrpSpPr>
      <p:grpSpPr>
        <a:xfrm>
          <a:off x="0" y="0"/>
          <a:ext cx="0" cy="0"/>
          <a:chOff x="0" y="0"/>
          <a:chExt cx="0" cy="0"/>
        </a:xfrm>
      </p:grpSpPr>
      <p:pic>
        <p:nvPicPr>
          <p:cNvPr id="7"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8"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9"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10"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4_Titelfolie">
    <p:spTree>
      <p:nvGrpSpPr>
        <p:cNvPr id="1" name=""/>
        <p:cNvGrpSpPr/>
        <p:nvPr/>
      </p:nvGrpSpPr>
      <p:grpSpPr>
        <a:xfrm>
          <a:off x="0" y="0"/>
          <a:ext cx="0" cy="0"/>
          <a:chOff x="0" y="0"/>
          <a:chExt cx="0" cy="0"/>
        </a:xfrm>
      </p:grpSpPr>
      <p:pic>
        <p:nvPicPr>
          <p:cNvPr id="8"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5"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7"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8_Titel und Inhalt">
    <p:spTree>
      <p:nvGrpSpPr>
        <p:cNvPr id="1" name=""/>
        <p:cNvGrpSpPr/>
        <p:nvPr/>
      </p:nvGrpSpPr>
      <p:grpSpPr>
        <a:xfrm>
          <a:off x="0" y="0"/>
          <a:ext cx="0" cy="0"/>
          <a:chOff x="0" y="0"/>
          <a:chExt cx="0" cy="0"/>
        </a:xfrm>
      </p:grpSpPr>
      <p:pic>
        <p:nvPicPr>
          <p:cNvPr id="8"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6"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9_Titel und Inhalt">
    <p:spTree>
      <p:nvGrpSpPr>
        <p:cNvPr id="1" name=""/>
        <p:cNvGrpSpPr/>
        <p:nvPr/>
      </p:nvGrpSpPr>
      <p:grpSpPr>
        <a:xfrm>
          <a:off x="0" y="0"/>
          <a:ext cx="0" cy="0"/>
          <a:chOff x="0" y="0"/>
          <a:chExt cx="0" cy="0"/>
        </a:xfrm>
      </p:grpSpPr>
      <p:pic>
        <p:nvPicPr>
          <p:cNvPr id="8"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6"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4_Abschnittsüberschrift">
    <p:spTree>
      <p:nvGrpSpPr>
        <p:cNvPr id="1" name=""/>
        <p:cNvGrpSpPr/>
        <p:nvPr/>
      </p:nvGrpSpPr>
      <p:grpSpPr>
        <a:xfrm>
          <a:off x="0" y="0"/>
          <a:ext cx="0" cy="0"/>
          <a:chOff x="0" y="0"/>
          <a:chExt cx="0" cy="0"/>
        </a:xfrm>
      </p:grpSpPr>
      <p:pic>
        <p:nvPicPr>
          <p:cNvPr id="8"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7"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5"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4_Zwei Inhalte">
    <p:spTree>
      <p:nvGrpSpPr>
        <p:cNvPr id="1" name=""/>
        <p:cNvGrpSpPr/>
        <p:nvPr/>
      </p:nvGrpSpPr>
      <p:grpSpPr>
        <a:xfrm>
          <a:off x="0" y="0"/>
          <a:ext cx="0" cy="0"/>
          <a:chOff x="0" y="0"/>
          <a:chExt cx="0" cy="0"/>
        </a:xfrm>
      </p:grpSpPr>
      <p:pic>
        <p:nvPicPr>
          <p:cNvPr id="10"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8"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9"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4_Vergleich">
    <p:spTree>
      <p:nvGrpSpPr>
        <p:cNvPr id="1" name=""/>
        <p:cNvGrpSpPr/>
        <p:nvPr/>
      </p:nvGrpSpPr>
      <p:grpSpPr>
        <a:xfrm>
          <a:off x="0" y="0"/>
          <a:ext cx="0" cy="0"/>
          <a:chOff x="0" y="0"/>
          <a:chExt cx="0" cy="0"/>
        </a:xfrm>
      </p:grpSpPr>
      <p:pic>
        <p:nvPicPr>
          <p:cNvPr id="14"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9"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0"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1"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2"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3"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4_Nur Titel">
    <p:spTree>
      <p:nvGrpSpPr>
        <p:cNvPr id="1" name=""/>
        <p:cNvGrpSpPr/>
        <p:nvPr/>
      </p:nvGrpSpPr>
      <p:grpSpPr>
        <a:xfrm>
          <a:off x="0" y="0"/>
          <a:ext cx="0" cy="0"/>
          <a:chOff x="0" y="0"/>
          <a:chExt cx="0" cy="0"/>
        </a:xfrm>
      </p:grpSpPr>
      <p:pic>
        <p:nvPicPr>
          <p:cNvPr id="6"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5"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14_Leer">
    <p:spTree>
      <p:nvGrpSpPr>
        <p:cNvPr id="1" name=""/>
        <p:cNvGrpSpPr/>
        <p:nvPr/>
      </p:nvGrpSpPr>
      <p:grpSpPr>
        <a:xfrm>
          <a:off x="0" y="0"/>
          <a:ext cx="0" cy="0"/>
          <a:chOff x="0" y="0"/>
          <a:chExt cx="0" cy="0"/>
        </a:xfrm>
      </p:grpSpPr>
      <p:pic>
        <p:nvPicPr>
          <p:cNvPr id="4"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4_Inhalt mit Überschrift">
    <p:spTree>
      <p:nvGrpSpPr>
        <p:cNvPr id="1" name=""/>
        <p:cNvGrpSpPr/>
        <p:nvPr/>
      </p:nvGrpSpPr>
      <p:grpSpPr>
        <a:xfrm>
          <a:off x="0" y="0"/>
          <a:ext cx="0" cy="0"/>
          <a:chOff x="0" y="0"/>
          <a:chExt cx="0" cy="0"/>
        </a:xfrm>
      </p:grpSpPr>
      <p:pic>
        <p:nvPicPr>
          <p:cNvPr id="10"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7"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8"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9"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pic>
        <p:nvPicPr>
          <p:cNvPr id="9"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10"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7"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8"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4_Bild mit Überschrift">
    <p:spTree>
      <p:nvGrpSpPr>
        <p:cNvPr id="1" name=""/>
        <p:cNvGrpSpPr/>
        <p:nvPr/>
      </p:nvGrpSpPr>
      <p:grpSpPr>
        <a:xfrm>
          <a:off x="0" y="0"/>
          <a:ext cx="0" cy="0"/>
          <a:chOff x="0" y="0"/>
          <a:chExt cx="0" cy="0"/>
        </a:xfrm>
      </p:grpSpPr>
      <p:pic>
        <p:nvPicPr>
          <p:cNvPr id="10"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7"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8"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9"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5_Titelfolie">
    <p:spTree>
      <p:nvGrpSpPr>
        <p:cNvPr id="1" name=""/>
        <p:cNvGrpSpPr/>
        <p:nvPr/>
      </p:nvGrpSpPr>
      <p:grpSpPr>
        <a:xfrm>
          <a:off x="0" y="0"/>
          <a:ext cx="0" cy="0"/>
          <a:chOff x="0" y="0"/>
          <a:chExt cx="0" cy="0"/>
        </a:xfrm>
      </p:grpSpPr>
      <p:pic>
        <p:nvPicPr>
          <p:cNvPr id="8"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7"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30_Titel und Inhalt">
    <p:spTree>
      <p:nvGrpSpPr>
        <p:cNvPr id="1" name=""/>
        <p:cNvGrpSpPr/>
        <p:nvPr/>
      </p:nvGrpSpPr>
      <p:grpSpPr>
        <a:xfrm>
          <a:off x="0" y="0"/>
          <a:ext cx="0" cy="0"/>
          <a:chOff x="0" y="0"/>
          <a:chExt cx="0" cy="0"/>
        </a:xfrm>
      </p:grpSpPr>
      <p:pic>
        <p:nvPicPr>
          <p:cNvPr id="8"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31_Titel und Inhalt">
    <p:spTree>
      <p:nvGrpSpPr>
        <p:cNvPr id="1" name=""/>
        <p:cNvGrpSpPr/>
        <p:nvPr/>
      </p:nvGrpSpPr>
      <p:grpSpPr>
        <a:xfrm>
          <a:off x="0" y="0"/>
          <a:ext cx="0" cy="0"/>
          <a:chOff x="0" y="0"/>
          <a:chExt cx="0" cy="0"/>
        </a:xfrm>
      </p:grpSpPr>
      <p:pic>
        <p:nvPicPr>
          <p:cNvPr id="8"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5_Abschnittsüberschrift">
    <p:spTree>
      <p:nvGrpSpPr>
        <p:cNvPr id="1" name=""/>
        <p:cNvGrpSpPr/>
        <p:nvPr/>
      </p:nvGrpSpPr>
      <p:grpSpPr>
        <a:xfrm>
          <a:off x="0" y="0"/>
          <a:ext cx="0" cy="0"/>
          <a:chOff x="0" y="0"/>
          <a:chExt cx="0" cy="0"/>
        </a:xfrm>
      </p:grpSpPr>
      <p:pic>
        <p:nvPicPr>
          <p:cNvPr id="5"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8"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6"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5_Zwei Inhalte">
    <p:spTree>
      <p:nvGrpSpPr>
        <p:cNvPr id="1" name=""/>
        <p:cNvGrpSpPr/>
        <p:nvPr/>
      </p:nvGrpSpPr>
      <p:grpSpPr>
        <a:xfrm>
          <a:off x="0" y="0"/>
          <a:ext cx="0" cy="0"/>
          <a:chOff x="0" y="0"/>
          <a:chExt cx="0" cy="0"/>
        </a:xfrm>
      </p:grpSpPr>
      <p:pic>
        <p:nvPicPr>
          <p:cNvPr id="10"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8"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9"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5_Vergleich">
    <p:spTree>
      <p:nvGrpSpPr>
        <p:cNvPr id="1" name=""/>
        <p:cNvGrpSpPr/>
        <p:nvPr/>
      </p:nvGrpSpPr>
      <p:grpSpPr>
        <a:xfrm>
          <a:off x="0" y="0"/>
          <a:ext cx="0" cy="0"/>
          <a:chOff x="0" y="0"/>
          <a:chExt cx="0" cy="0"/>
        </a:xfrm>
      </p:grpSpPr>
      <p:pic>
        <p:nvPicPr>
          <p:cNvPr id="14"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9"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0"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1"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2"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3"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5_Nur Titel">
    <p:spTree>
      <p:nvGrpSpPr>
        <p:cNvPr id="1" name=""/>
        <p:cNvGrpSpPr/>
        <p:nvPr/>
      </p:nvGrpSpPr>
      <p:grpSpPr>
        <a:xfrm>
          <a:off x="0" y="0"/>
          <a:ext cx="0" cy="0"/>
          <a:chOff x="0" y="0"/>
          <a:chExt cx="0" cy="0"/>
        </a:xfrm>
      </p:grpSpPr>
      <p:pic>
        <p:nvPicPr>
          <p:cNvPr id="6"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5"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15_Leer">
    <p:spTree>
      <p:nvGrpSpPr>
        <p:cNvPr id="1" name=""/>
        <p:cNvGrpSpPr/>
        <p:nvPr/>
      </p:nvGrpSpPr>
      <p:grpSpPr>
        <a:xfrm>
          <a:off x="0" y="0"/>
          <a:ext cx="0" cy="0"/>
          <a:chOff x="0" y="0"/>
          <a:chExt cx="0" cy="0"/>
        </a:xfrm>
      </p:grpSpPr>
      <p:pic>
        <p:nvPicPr>
          <p:cNvPr id="4"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5_Inhalt mit Überschrift">
    <p:spTree>
      <p:nvGrpSpPr>
        <p:cNvPr id="1" name=""/>
        <p:cNvGrpSpPr/>
        <p:nvPr/>
      </p:nvGrpSpPr>
      <p:grpSpPr>
        <a:xfrm>
          <a:off x="0" y="0"/>
          <a:ext cx="0" cy="0"/>
          <a:chOff x="0" y="0"/>
          <a:chExt cx="0" cy="0"/>
        </a:xfrm>
      </p:grpSpPr>
      <p:pic>
        <p:nvPicPr>
          <p:cNvPr id="7"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8"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9"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10"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Vergleich">
    <p:spTree>
      <p:nvGrpSpPr>
        <p:cNvPr id="1" name=""/>
        <p:cNvGrpSpPr/>
        <p:nvPr/>
      </p:nvGrpSpPr>
      <p:grpSpPr>
        <a:xfrm>
          <a:off x="0" y="0"/>
          <a:ext cx="0" cy="0"/>
          <a:chOff x="0" y="0"/>
          <a:chExt cx="0" cy="0"/>
        </a:xfrm>
      </p:grpSpPr>
      <p:pic>
        <p:nvPicPr>
          <p:cNvPr id="11"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8"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0"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3"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5"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8"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5_Bild mit Überschrift">
    <p:spTree>
      <p:nvGrpSpPr>
        <p:cNvPr id="1" name=""/>
        <p:cNvGrpSpPr/>
        <p:nvPr/>
      </p:nvGrpSpPr>
      <p:grpSpPr>
        <a:xfrm>
          <a:off x="0" y="0"/>
          <a:ext cx="0" cy="0"/>
          <a:chOff x="0" y="0"/>
          <a:chExt cx="0" cy="0"/>
        </a:xfrm>
      </p:grpSpPr>
      <p:pic>
        <p:nvPicPr>
          <p:cNvPr id="10"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7"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8"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9"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6_Titelfolie">
    <p:spTree>
      <p:nvGrpSpPr>
        <p:cNvPr id="1" name=""/>
        <p:cNvGrpSpPr/>
        <p:nvPr/>
      </p:nvGrpSpPr>
      <p:grpSpPr>
        <a:xfrm>
          <a:off x="0" y="0"/>
          <a:ext cx="0" cy="0"/>
          <a:chOff x="0" y="0"/>
          <a:chExt cx="0" cy="0"/>
        </a:xfrm>
      </p:grpSpPr>
      <p:pic>
        <p:nvPicPr>
          <p:cNvPr id="8"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7"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32_Titel und Inhalt">
    <p:spTree>
      <p:nvGrpSpPr>
        <p:cNvPr id="1" name=""/>
        <p:cNvGrpSpPr/>
        <p:nvPr/>
      </p:nvGrpSpPr>
      <p:grpSpPr>
        <a:xfrm>
          <a:off x="0" y="0"/>
          <a:ext cx="0" cy="0"/>
          <a:chOff x="0" y="0"/>
          <a:chExt cx="0" cy="0"/>
        </a:xfrm>
      </p:grpSpPr>
      <p:pic>
        <p:nvPicPr>
          <p:cNvPr id="8"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33_Titel und Inhalt">
    <p:spTree>
      <p:nvGrpSpPr>
        <p:cNvPr id="1" name=""/>
        <p:cNvGrpSpPr/>
        <p:nvPr/>
      </p:nvGrpSpPr>
      <p:grpSpPr>
        <a:xfrm>
          <a:off x="0" y="0"/>
          <a:ext cx="0" cy="0"/>
          <a:chOff x="0" y="0"/>
          <a:chExt cx="0" cy="0"/>
        </a:xfrm>
      </p:grpSpPr>
      <p:pic>
        <p:nvPicPr>
          <p:cNvPr id="8"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6_Abschnittsüberschrift">
    <p:spTree>
      <p:nvGrpSpPr>
        <p:cNvPr id="1" name=""/>
        <p:cNvGrpSpPr/>
        <p:nvPr/>
      </p:nvGrpSpPr>
      <p:grpSpPr>
        <a:xfrm>
          <a:off x="0" y="0"/>
          <a:ext cx="0" cy="0"/>
          <a:chOff x="0" y="0"/>
          <a:chExt cx="0" cy="0"/>
        </a:xfrm>
      </p:grpSpPr>
      <p:pic>
        <p:nvPicPr>
          <p:cNvPr id="5"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8"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6"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6_Zwei Inhalte">
    <p:spTree>
      <p:nvGrpSpPr>
        <p:cNvPr id="1" name=""/>
        <p:cNvGrpSpPr/>
        <p:nvPr/>
      </p:nvGrpSpPr>
      <p:grpSpPr>
        <a:xfrm>
          <a:off x="0" y="0"/>
          <a:ext cx="0" cy="0"/>
          <a:chOff x="0" y="0"/>
          <a:chExt cx="0" cy="0"/>
        </a:xfrm>
      </p:grpSpPr>
      <p:pic>
        <p:nvPicPr>
          <p:cNvPr id="6"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9"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0"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6_Vergleich">
    <p:spTree>
      <p:nvGrpSpPr>
        <p:cNvPr id="1" name=""/>
        <p:cNvGrpSpPr/>
        <p:nvPr/>
      </p:nvGrpSpPr>
      <p:grpSpPr>
        <a:xfrm>
          <a:off x="0" y="0"/>
          <a:ext cx="0" cy="0"/>
          <a:chOff x="0" y="0"/>
          <a:chExt cx="0" cy="0"/>
        </a:xfrm>
      </p:grpSpPr>
      <p:pic>
        <p:nvPicPr>
          <p:cNvPr id="14"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9"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0"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1"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2"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3"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6_Nur Titel">
    <p:spTree>
      <p:nvGrpSpPr>
        <p:cNvPr id="1" name=""/>
        <p:cNvGrpSpPr/>
        <p:nvPr/>
      </p:nvGrpSpPr>
      <p:grpSpPr>
        <a:xfrm>
          <a:off x="0" y="0"/>
          <a:ext cx="0" cy="0"/>
          <a:chOff x="0" y="0"/>
          <a:chExt cx="0" cy="0"/>
        </a:xfrm>
      </p:grpSpPr>
      <p:pic>
        <p:nvPicPr>
          <p:cNvPr id="6"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5"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16_Leer">
    <p:spTree>
      <p:nvGrpSpPr>
        <p:cNvPr id="1" name=""/>
        <p:cNvGrpSpPr/>
        <p:nvPr/>
      </p:nvGrpSpPr>
      <p:grpSpPr>
        <a:xfrm>
          <a:off x="0" y="0"/>
          <a:ext cx="0" cy="0"/>
          <a:chOff x="0" y="0"/>
          <a:chExt cx="0" cy="0"/>
        </a:xfrm>
      </p:grpSpPr>
      <p:pic>
        <p:nvPicPr>
          <p:cNvPr id="4"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6_Inhalt mit Überschrift">
    <p:spTree>
      <p:nvGrpSpPr>
        <p:cNvPr id="1" name=""/>
        <p:cNvGrpSpPr/>
        <p:nvPr/>
      </p:nvGrpSpPr>
      <p:grpSpPr>
        <a:xfrm>
          <a:off x="0" y="0"/>
          <a:ext cx="0" cy="0"/>
          <a:chOff x="0" y="0"/>
          <a:chExt cx="0" cy="0"/>
        </a:xfrm>
      </p:grpSpPr>
      <p:pic>
        <p:nvPicPr>
          <p:cNvPr id="10"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7"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8"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9"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_Nur Titel">
    <p:spTree>
      <p:nvGrpSpPr>
        <p:cNvPr id="1" name=""/>
        <p:cNvGrpSpPr/>
        <p:nvPr/>
      </p:nvGrpSpPr>
      <p:grpSpPr>
        <a:xfrm>
          <a:off x="0" y="0"/>
          <a:ext cx="0" cy="0"/>
          <a:chOff x="0" y="0"/>
          <a:chExt cx="0" cy="0"/>
        </a:xfrm>
      </p:grpSpPr>
      <p:pic>
        <p:nvPicPr>
          <p:cNvPr id="4"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6_Bild mit Überschrift">
    <p:spTree>
      <p:nvGrpSpPr>
        <p:cNvPr id="1" name=""/>
        <p:cNvGrpSpPr/>
        <p:nvPr/>
      </p:nvGrpSpPr>
      <p:grpSpPr>
        <a:xfrm>
          <a:off x="0" y="0"/>
          <a:ext cx="0" cy="0"/>
          <a:chOff x="0" y="0"/>
          <a:chExt cx="0" cy="0"/>
        </a:xfrm>
      </p:grpSpPr>
      <p:pic>
        <p:nvPicPr>
          <p:cNvPr id="10"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7"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8"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9"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7_Titelfolie">
    <p:spTree>
      <p:nvGrpSpPr>
        <p:cNvPr id="1" name=""/>
        <p:cNvGrpSpPr/>
        <p:nvPr/>
      </p:nvGrpSpPr>
      <p:grpSpPr>
        <a:xfrm>
          <a:off x="0" y="0"/>
          <a:ext cx="0" cy="0"/>
          <a:chOff x="0" y="0"/>
          <a:chExt cx="0" cy="0"/>
        </a:xfrm>
      </p:grpSpPr>
      <p:pic>
        <p:nvPicPr>
          <p:cNvPr id="8"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7"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34_Titel und Inhalt">
    <p:spTree>
      <p:nvGrpSpPr>
        <p:cNvPr id="1" name=""/>
        <p:cNvGrpSpPr/>
        <p:nvPr/>
      </p:nvGrpSpPr>
      <p:grpSpPr>
        <a:xfrm>
          <a:off x="0" y="0"/>
          <a:ext cx="0" cy="0"/>
          <a:chOff x="0" y="0"/>
          <a:chExt cx="0" cy="0"/>
        </a:xfrm>
      </p:grpSpPr>
      <p:pic>
        <p:nvPicPr>
          <p:cNvPr id="8"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35_Titel und Inhalt">
    <p:spTree>
      <p:nvGrpSpPr>
        <p:cNvPr id="1" name=""/>
        <p:cNvGrpSpPr/>
        <p:nvPr/>
      </p:nvGrpSpPr>
      <p:grpSpPr>
        <a:xfrm>
          <a:off x="0" y="0"/>
          <a:ext cx="0" cy="0"/>
          <a:chOff x="0" y="0"/>
          <a:chExt cx="0" cy="0"/>
        </a:xfrm>
      </p:grpSpPr>
      <p:pic>
        <p:nvPicPr>
          <p:cNvPr id="8"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7_Abschnittsüberschrift">
    <p:spTree>
      <p:nvGrpSpPr>
        <p:cNvPr id="1" name=""/>
        <p:cNvGrpSpPr/>
        <p:nvPr/>
      </p:nvGrpSpPr>
      <p:grpSpPr>
        <a:xfrm>
          <a:off x="0" y="0"/>
          <a:ext cx="0" cy="0"/>
          <a:chOff x="0" y="0"/>
          <a:chExt cx="0" cy="0"/>
        </a:xfrm>
      </p:grpSpPr>
      <p:pic>
        <p:nvPicPr>
          <p:cNvPr id="8"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7"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5"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7_Zwei Inhalte">
    <p:spTree>
      <p:nvGrpSpPr>
        <p:cNvPr id="1" name=""/>
        <p:cNvGrpSpPr/>
        <p:nvPr/>
      </p:nvGrpSpPr>
      <p:grpSpPr>
        <a:xfrm>
          <a:off x="0" y="0"/>
          <a:ext cx="0" cy="0"/>
          <a:chOff x="0" y="0"/>
          <a:chExt cx="0" cy="0"/>
        </a:xfrm>
      </p:grpSpPr>
      <p:pic>
        <p:nvPicPr>
          <p:cNvPr id="10"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8"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9"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7_Vergleich">
    <p:spTree>
      <p:nvGrpSpPr>
        <p:cNvPr id="1" name=""/>
        <p:cNvGrpSpPr/>
        <p:nvPr/>
      </p:nvGrpSpPr>
      <p:grpSpPr>
        <a:xfrm>
          <a:off x="0" y="0"/>
          <a:ext cx="0" cy="0"/>
          <a:chOff x="0" y="0"/>
          <a:chExt cx="0" cy="0"/>
        </a:xfrm>
      </p:grpSpPr>
      <p:pic>
        <p:nvPicPr>
          <p:cNvPr id="14"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9"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0"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1"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2"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3"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7_Nur Titel">
    <p:spTree>
      <p:nvGrpSpPr>
        <p:cNvPr id="1" name=""/>
        <p:cNvGrpSpPr/>
        <p:nvPr/>
      </p:nvGrpSpPr>
      <p:grpSpPr>
        <a:xfrm>
          <a:off x="0" y="0"/>
          <a:ext cx="0" cy="0"/>
          <a:chOff x="0" y="0"/>
          <a:chExt cx="0" cy="0"/>
        </a:xfrm>
      </p:grpSpPr>
      <p:pic>
        <p:nvPicPr>
          <p:cNvPr id="6"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5"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17_Leer">
    <p:spTree>
      <p:nvGrpSpPr>
        <p:cNvPr id="1" name=""/>
        <p:cNvGrpSpPr/>
        <p:nvPr/>
      </p:nvGrpSpPr>
      <p:grpSpPr>
        <a:xfrm>
          <a:off x="0" y="0"/>
          <a:ext cx="0" cy="0"/>
          <a:chOff x="0" y="0"/>
          <a:chExt cx="0" cy="0"/>
        </a:xfrm>
      </p:grpSpPr>
      <p:pic>
        <p:nvPicPr>
          <p:cNvPr id="4"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7_Inhalt mit Überschrift">
    <p:spTree>
      <p:nvGrpSpPr>
        <p:cNvPr id="1" name=""/>
        <p:cNvGrpSpPr/>
        <p:nvPr/>
      </p:nvGrpSpPr>
      <p:grpSpPr>
        <a:xfrm>
          <a:off x="0" y="0"/>
          <a:ext cx="0" cy="0"/>
          <a:chOff x="0" y="0"/>
          <a:chExt cx="0" cy="0"/>
        </a:xfrm>
      </p:grpSpPr>
      <p:pic>
        <p:nvPicPr>
          <p:cNvPr id="10"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7"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8"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9"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pic>
        <p:nvPicPr>
          <p:cNvPr id="4"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7_Bild mit Überschrift">
    <p:spTree>
      <p:nvGrpSpPr>
        <p:cNvPr id="1" name=""/>
        <p:cNvGrpSpPr/>
        <p:nvPr/>
      </p:nvGrpSpPr>
      <p:grpSpPr>
        <a:xfrm>
          <a:off x="0" y="0"/>
          <a:ext cx="0" cy="0"/>
          <a:chOff x="0" y="0"/>
          <a:chExt cx="0" cy="0"/>
        </a:xfrm>
      </p:grpSpPr>
      <p:pic>
        <p:nvPicPr>
          <p:cNvPr id="10"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7"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8"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9"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8_Titelfolie">
    <p:spTree>
      <p:nvGrpSpPr>
        <p:cNvPr id="1" name=""/>
        <p:cNvGrpSpPr/>
        <p:nvPr/>
      </p:nvGrpSpPr>
      <p:grpSpPr>
        <a:xfrm>
          <a:off x="0" y="0"/>
          <a:ext cx="0" cy="0"/>
          <a:chOff x="0" y="0"/>
          <a:chExt cx="0" cy="0"/>
        </a:xfrm>
      </p:grpSpPr>
      <p:pic>
        <p:nvPicPr>
          <p:cNvPr id="8"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6"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7"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36_Titel und Inhalt">
    <p:spTree>
      <p:nvGrpSpPr>
        <p:cNvPr id="1" name=""/>
        <p:cNvGrpSpPr/>
        <p:nvPr/>
      </p:nvGrpSpPr>
      <p:grpSpPr>
        <a:xfrm>
          <a:off x="0" y="0"/>
          <a:ext cx="0" cy="0"/>
          <a:chOff x="0" y="0"/>
          <a:chExt cx="0" cy="0"/>
        </a:xfrm>
      </p:grpSpPr>
      <p:pic>
        <p:nvPicPr>
          <p:cNvPr id="8"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6"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37_Titel und Inhalt">
    <p:spTree>
      <p:nvGrpSpPr>
        <p:cNvPr id="1" name=""/>
        <p:cNvGrpSpPr/>
        <p:nvPr/>
      </p:nvGrpSpPr>
      <p:grpSpPr>
        <a:xfrm>
          <a:off x="0" y="0"/>
          <a:ext cx="0" cy="0"/>
          <a:chOff x="0" y="0"/>
          <a:chExt cx="0" cy="0"/>
        </a:xfrm>
      </p:grpSpPr>
      <p:pic>
        <p:nvPicPr>
          <p:cNvPr id="8"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6"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8_Abschnittsüberschrift">
    <p:spTree>
      <p:nvGrpSpPr>
        <p:cNvPr id="1" name=""/>
        <p:cNvGrpSpPr/>
        <p:nvPr/>
      </p:nvGrpSpPr>
      <p:grpSpPr>
        <a:xfrm>
          <a:off x="0" y="0"/>
          <a:ext cx="0" cy="0"/>
          <a:chOff x="0" y="0"/>
          <a:chExt cx="0" cy="0"/>
        </a:xfrm>
      </p:grpSpPr>
      <p:pic>
        <p:nvPicPr>
          <p:cNvPr id="8"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7"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5"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8_Zwei Inhalte">
    <p:spTree>
      <p:nvGrpSpPr>
        <p:cNvPr id="1" name=""/>
        <p:cNvGrpSpPr/>
        <p:nvPr/>
      </p:nvGrpSpPr>
      <p:grpSpPr>
        <a:xfrm>
          <a:off x="0" y="0"/>
          <a:ext cx="0" cy="0"/>
          <a:chOff x="0" y="0"/>
          <a:chExt cx="0" cy="0"/>
        </a:xfrm>
      </p:grpSpPr>
      <p:pic>
        <p:nvPicPr>
          <p:cNvPr id="10"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8"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9"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8_Vergleich">
    <p:spTree>
      <p:nvGrpSpPr>
        <p:cNvPr id="1" name=""/>
        <p:cNvGrpSpPr/>
        <p:nvPr/>
      </p:nvGrpSpPr>
      <p:grpSpPr>
        <a:xfrm>
          <a:off x="0" y="0"/>
          <a:ext cx="0" cy="0"/>
          <a:chOff x="0" y="0"/>
          <a:chExt cx="0" cy="0"/>
        </a:xfrm>
      </p:grpSpPr>
      <p:pic>
        <p:nvPicPr>
          <p:cNvPr id="14"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9"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0"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1"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2"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3"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8_Nur Titel">
    <p:spTree>
      <p:nvGrpSpPr>
        <p:cNvPr id="1" name=""/>
        <p:cNvGrpSpPr/>
        <p:nvPr/>
      </p:nvGrpSpPr>
      <p:grpSpPr>
        <a:xfrm>
          <a:off x="0" y="0"/>
          <a:ext cx="0" cy="0"/>
          <a:chOff x="0" y="0"/>
          <a:chExt cx="0" cy="0"/>
        </a:xfrm>
      </p:grpSpPr>
      <p:pic>
        <p:nvPicPr>
          <p:cNvPr id="6"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5"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18_Leer">
    <p:spTree>
      <p:nvGrpSpPr>
        <p:cNvPr id="1" name=""/>
        <p:cNvGrpSpPr/>
        <p:nvPr/>
      </p:nvGrpSpPr>
      <p:grpSpPr>
        <a:xfrm>
          <a:off x="0" y="0"/>
          <a:ext cx="0" cy="0"/>
          <a:chOff x="0" y="0"/>
          <a:chExt cx="0" cy="0"/>
        </a:xfrm>
      </p:grpSpPr>
      <p:pic>
        <p:nvPicPr>
          <p:cNvPr id="4"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8_Inhalt mit Überschrift">
    <p:spTree>
      <p:nvGrpSpPr>
        <p:cNvPr id="1" name=""/>
        <p:cNvGrpSpPr/>
        <p:nvPr/>
      </p:nvGrpSpPr>
      <p:grpSpPr>
        <a:xfrm>
          <a:off x="0" y="0"/>
          <a:ext cx="0" cy="0"/>
          <a:chOff x="0" y="0"/>
          <a:chExt cx="0" cy="0"/>
        </a:xfrm>
      </p:grpSpPr>
      <p:pic>
        <p:nvPicPr>
          <p:cNvPr id="10"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7"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8"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9"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Inhalt mit Überschrift">
    <p:spTree>
      <p:nvGrpSpPr>
        <p:cNvPr id="1" name=""/>
        <p:cNvGrpSpPr/>
        <p:nvPr/>
      </p:nvGrpSpPr>
      <p:grpSpPr>
        <a:xfrm>
          <a:off x="0" y="0"/>
          <a:ext cx="0" cy="0"/>
          <a:chOff x="0" y="0"/>
          <a:chExt cx="0" cy="0"/>
        </a:xfrm>
      </p:grpSpPr>
      <p:pic>
        <p:nvPicPr>
          <p:cNvPr id="8"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7"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10"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9"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8_Bild mit Überschrift">
    <p:spTree>
      <p:nvGrpSpPr>
        <p:cNvPr id="1" name=""/>
        <p:cNvGrpSpPr/>
        <p:nvPr/>
      </p:nvGrpSpPr>
      <p:grpSpPr>
        <a:xfrm>
          <a:off x="0" y="0"/>
          <a:ext cx="0" cy="0"/>
          <a:chOff x="0" y="0"/>
          <a:chExt cx="0" cy="0"/>
        </a:xfrm>
      </p:grpSpPr>
      <p:pic>
        <p:nvPicPr>
          <p:cNvPr id="10"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7"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8"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9"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9_Titelfolie">
    <p:spTree>
      <p:nvGrpSpPr>
        <p:cNvPr id="1" name=""/>
        <p:cNvGrpSpPr/>
        <p:nvPr/>
      </p:nvGrpSpPr>
      <p:grpSpPr>
        <a:xfrm>
          <a:off x="0" y="0"/>
          <a:ext cx="0" cy="0"/>
          <a:chOff x="0" y="0"/>
          <a:chExt cx="0" cy="0"/>
        </a:xfrm>
      </p:grpSpPr>
      <p:pic>
        <p:nvPicPr>
          <p:cNvPr id="8"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7"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38_Titel und Inhalt">
    <p:spTree>
      <p:nvGrpSpPr>
        <p:cNvPr id="1" name=""/>
        <p:cNvGrpSpPr/>
        <p:nvPr/>
      </p:nvGrpSpPr>
      <p:grpSpPr>
        <a:xfrm>
          <a:off x="0" y="0"/>
          <a:ext cx="0" cy="0"/>
          <a:chOff x="0" y="0"/>
          <a:chExt cx="0" cy="0"/>
        </a:xfrm>
      </p:grpSpPr>
      <p:pic>
        <p:nvPicPr>
          <p:cNvPr id="8"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39_Titel und Inhalt">
    <p:spTree>
      <p:nvGrpSpPr>
        <p:cNvPr id="1" name=""/>
        <p:cNvGrpSpPr/>
        <p:nvPr/>
      </p:nvGrpSpPr>
      <p:grpSpPr>
        <a:xfrm>
          <a:off x="0" y="0"/>
          <a:ext cx="0" cy="0"/>
          <a:chOff x="0" y="0"/>
          <a:chExt cx="0" cy="0"/>
        </a:xfrm>
      </p:grpSpPr>
      <p:pic>
        <p:nvPicPr>
          <p:cNvPr id="8"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9_Abschnittsüberschrift">
    <p:spTree>
      <p:nvGrpSpPr>
        <p:cNvPr id="1" name=""/>
        <p:cNvGrpSpPr/>
        <p:nvPr/>
      </p:nvGrpSpPr>
      <p:grpSpPr>
        <a:xfrm>
          <a:off x="0" y="0"/>
          <a:ext cx="0" cy="0"/>
          <a:chOff x="0" y="0"/>
          <a:chExt cx="0" cy="0"/>
        </a:xfrm>
      </p:grpSpPr>
      <p:pic>
        <p:nvPicPr>
          <p:cNvPr id="8"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10"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5"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9_Zwei Inhalte">
    <p:spTree>
      <p:nvGrpSpPr>
        <p:cNvPr id="1" name=""/>
        <p:cNvGrpSpPr/>
        <p:nvPr/>
      </p:nvGrpSpPr>
      <p:grpSpPr>
        <a:xfrm>
          <a:off x="0" y="0"/>
          <a:ext cx="0" cy="0"/>
          <a:chOff x="0" y="0"/>
          <a:chExt cx="0" cy="0"/>
        </a:xfrm>
      </p:grpSpPr>
      <p:pic>
        <p:nvPicPr>
          <p:cNvPr id="10"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8"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9"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9_Vergleich">
    <p:spTree>
      <p:nvGrpSpPr>
        <p:cNvPr id="1" name=""/>
        <p:cNvGrpSpPr/>
        <p:nvPr/>
      </p:nvGrpSpPr>
      <p:grpSpPr>
        <a:xfrm>
          <a:off x="0" y="0"/>
          <a:ext cx="0" cy="0"/>
          <a:chOff x="0" y="0"/>
          <a:chExt cx="0" cy="0"/>
        </a:xfrm>
      </p:grpSpPr>
      <p:pic>
        <p:nvPicPr>
          <p:cNvPr id="14"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9"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0"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1"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2"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3"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9_Nur Titel">
    <p:spTree>
      <p:nvGrpSpPr>
        <p:cNvPr id="1" name=""/>
        <p:cNvGrpSpPr/>
        <p:nvPr/>
      </p:nvGrpSpPr>
      <p:grpSpPr>
        <a:xfrm>
          <a:off x="0" y="0"/>
          <a:ext cx="0" cy="0"/>
          <a:chOff x="0" y="0"/>
          <a:chExt cx="0" cy="0"/>
        </a:xfrm>
      </p:grpSpPr>
      <p:pic>
        <p:nvPicPr>
          <p:cNvPr id="6"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5"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19_Leer">
    <p:spTree>
      <p:nvGrpSpPr>
        <p:cNvPr id="1" name=""/>
        <p:cNvGrpSpPr/>
        <p:nvPr/>
      </p:nvGrpSpPr>
      <p:grpSpPr>
        <a:xfrm>
          <a:off x="0" y="0"/>
          <a:ext cx="0" cy="0"/>
          <a:chOff x="0" y="0"/>
          <a:chExt cx="0" cy="0"/>
        </a:xfrm>
      </p:grpSpPr>
      <p:pic>
        <p:nvPicPr>
          <p:cNvPr id="4"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Tree>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9_Inhalt mit Überschrift">
    <p:spTree>
      <p:nvGrpSpPr>
        <p:cNvPr id="1" name=""/>
        <p:cNvGrpSpPr/>
        <p:nvPr/>
      </p:nvGrpSpPr>
      <p:grpSpPr>
        <a:xfrm>
          <a:off x="0" y="0"/>
          <a:ext cx="0" cy="0"/>
          <a:chOff x="0" y="0"/>
          <a:chExt cx="0" cy="0"/>
        </a:xfrm>
      </p:grpSpPr>
      <p:pic>
        <p:nvPicPr>
          <p:cNvPr id="10"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7"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8"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9"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5" name="Inhaltsplatzhalter 2"/>
          <p:cNvSpPr>
            <a:spLocks noGrp="1"/>
          </p:cNvSpPr>
          <p:nvPr>
            <p:ph idx="1" hasCustomPrompt="1"/>
          </p:nvPr>
        </p:nvSpPr>
        <p:spPr>
          <a:xfrm>
            <a:off x="395288" y="2133600"/>
            <a:ext cx="8497887"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pic>
        <p:nvPicPr>
          <p:cNvPr id="9"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6"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7"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8"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9_Bild mit Überschrift">
    <p:spTree>
      <p:nvGrpSpPr>
        <p:cNvPr id="1" name=""/>
        <p:cNvGrpSpPr/>
        <p:nvPr/>
      </p:nvGrpSpPr>
      <p:grpSpPr>
        <a:xfrm>
          <a:off x="0" y="0"/>
          <a:ext cx="0" cy="0"/>
          <a:chOff x="0" y="0"/>
          <a:chExt cx="0" cy="0"/>
        </a:xfrm>
      </p:grpSpPr>
      <p:pic>
        <p:nvPicPr>
          <p:cNvPr id="6"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8"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9"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10"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lgn="ctr">
              <a:defRPr sz="2800"/>
            </a:lvl1p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33602527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5" name="Inhaltsplatzhalter 2"/>
          <p:cNvSpPr>
            <a:spLocks noGrp="1"/>
          </p:cNvSpPr>
          <p:nvPr>
            <p:ph idx="1" hasCustomPrompt="1"/>
          </p:nvPr>
        </p:nvSpPr>
        <p:spPr>
          <a:xfrm>
            <a:off x="395288" y="2133600"/>
            <a:ext cx="8497887"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41858032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hasCustomPrompt="1"/>
          </p:nvPr>
        </p:nvSpPr>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248586444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4"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extLst>
      <p:ext uri="{BB962C8B-B14F-4D97-AF65-F5344CB8AC3E}">
        <p14:creationId xmlns:p14="http://schemas.microsoft.com/office/powerpoint/2010/main" val="313570741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sz="half" idx="1" hasCustomPrompt="1"/>
          </p:nvPr>
        </p:nvSpPr>
        <p:spPr>
          <a:xfrm>
            <a:off x="395288" y="2133600"/>
            <a:ext cx="4171950"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4" name="Inhaltsplatzhalter 3"/>
          <p:cNvSpPr>
            <a:spLocks noGrp="1"/>
          </p:cNvSpPr>
          <p:nvPr>
            <p:ph sz="half" idx="2" hasCustomPrompt="1"/>
          </p:nvPr>
        </p:nvSpPr>
        <p:spPr>
          <a:xfrm>
            <a:off x="4719638" y="2133600"/>
            <a:ext cx="4173537"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360370315"/>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562504"/>
            <a:ext cx="8229600" cy="972609"/>
          </a:xfrm>
        </p:spPr>
        <p:txBody>
          <a:bodyPr/>
          <a:lstStyle>
            <a:lvl1pPr>
              <a:defRPr/>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4" name="Inhaltsplatzhalter 3"/>
          <p:cNvSpPr>
            <a:spLocks noGrp="1"/>
          </p:cNvSpPr>
          <p:nvPr>
            <p:ph sz="half" idx="2" hasCustomPrompt="1"/>
          </p:nvPr>
        </p:nvSpPr>
        <p:spPr>
          <a:xfrm>
            <a:off x="457200" y="2174875"/>
            <a:ext cx="4040188" cy="3951288"/>
          </a:xfrm>
        </p:spPr>
        <p:txBody>
          <a:bodyPr/>
          <a:lstStyle>
            <a:lvl1pPr>
              <a:lnSpc>
                <a:spcPct val="90000"/>
              </a:lnSpc>
              <a:defRPr sz="1800"/>
            </a:lvl1pPr>
            <a:lvl2pPr>
              <a:lnSpc>
                <a:spcPct val="90000"/>
              </a:lnSpc>
              <a:defRPr sz="1800"/>
            </a:lvl2pPr>
            <a:lvl3pPr marL="540000">
              <a:lnSpc>
                <a:spcPct val="90000"/>
              </a:lnSpc>
              <a:defRPr sz="1800"/>
            </a:lvl3pPr>
            <a:lvl4pPr>
              <a:defRPr sz="1600"/>
            </a:lvl4pPr>
            <a:lvl5pPr marL="900000">
              <a:lnSpc>
                <a:spcPct val="90000"/>
              </a:lnSpc>
              <a:defRPr sz="1600"/>
            </a:lvl5pPr>
            <a:lvl6pPr marL="1620000">
              <a:lnSpc>
                <a:spcPct val="90000"/>
              </a:lnSpc>
              <a:defRPr sz="1600"/>
            </a:lvl6pPr>
            <a:lvl7pPr>
              <a:defRPr sz="1600"/>
            </a:lvl7pPr>
            <a:lvl8pPr>
              <a:defRPr sz="1600"/>
            </a:lvl8pPr>
            <a:lvl9pPr>
              <a:defRPr sz="16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6" name="Inhaltsplatzhalter 5"/>
          <p:cNvSpPr>
            <a:spLocks noGrp="1"/>
          </p:cNvSpPr>
          <p:nvPr>
            <p:ph sz="quarter" idx="4" hasCustomPrompt="1"/>
          </p:nvPr>
        </p:nvSpPr>
        <p:spPr>
          <a:xfrm>
            <a:off x="4645025" y="2174875"/>
            <a:ext cx="4041775" cy="3951288"/>
          </a:xfrm>
        </p:spPr>
        <p:txBody>
          <a:bodyPr/>
          <a:lstStyle>
            <a:lvl1pPr>
              <a:defRPr sz="1800"/>
            </a:lvl1pPr>
            <a:lvl2pPr>
              <a:defRPr sz="1800"/>
            </a:lvl2pPr>
            <a:lvl3pPr marL="540000">
              <a:defRPr sz="1800"/>
            </a:lvl3pPr>
            <a:lvl4pPr>
              <a:defRPr sz="1600"/>
            </a:lvl4pPr>
            <a:lvl5pPr marL="900000">
              <a:defRPr sz="1600"/>
            </a:lvl5pPr>
            <a:lvl6pPr marL="1620000">
              <a:defRPr sz="1600"/>
            </a:lvl6pPr>
            <a:lvl7pPr>
              <a:defRPr sz="1600"/>
            </a:lvl7pPr>
            <a:lvl8pPr>
              <a:defRPr sz="1600"/>
            </a:lvl8pPr>
            <a:lvl9pPr>
              <a:defRPr sz="16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310847901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3892088062"/>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31931899"/>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3" name="Inhaltsplatzhalter 2"/>
          <p:cNvSpPr>
            <a:spLocks noGrp="1"/>
          </p:cNvSpPr>
          <p:nvPr>
            <p:ph idx="1" hasCustomPrompt="1"/>
          </p:nvPr>
        </p:nvSpPr>
        <p:spPr>
          <a:xfrm>
            <a:off x="3575050" y="891141"/>
            <a:ext cx="5111750" cy="5235022"/>
          </a:xfrm>
        </p:spPr>
        <p:txBody>
          <a:bodyPr/>
          <a:lstStyle>
            <a:lvl1pPr>
              <a:defRPr sz="2000"/>
            </a:lvl1pPr>
            <a:lvl2pPr>
              <a:defRPr sz="1800"/>
            </a:lvl2pPr>
            <a:lvl3pPr>
              <a:defRPr sz="1800"/>
            </a:lvl3pPr>
            <a:lvl4pPr>
              <a:defRPr sz="2000"/>
            </a:lvl4pPr>
            <a:lvl5pPr>
              <a:defRPr sz="1600"/>
            </a:lvl5pPr>
            <a:lvl6pPr>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4"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extLst>
      <p:ext uri="{BB962C8B-B14F-4D97-AF65-F5344CB8AC3E}">
        <p14:creationId xmlns:p14="http://schemas.microsoft.com/office/powerpoint/2010/main" val="459730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pic>
        <p:nvPicPr>
          <p:cNvPr id="6"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8"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9"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5"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6"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7"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extLst>
      <p:ext uri="{BB962C8B-B14F-4D97-AF65-F5344CB8AC3E}">
        <p14:creationId xmlns:p14="http://schemas.microsoft.com/office/powerpoint/2010/main" val="2494238085"/>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pic>
        <p:nvPicPr>
          <p:cNvPr id="6"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8"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9"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2107261617"/>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pic>
        <p:nvPicPr>
          <p:cNvPr id="7"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6" name="Inhaltsplatzhalter 2"/>
          <p:cNvSpPr>
            <a:spLocks noGrp="1"/>
          </p:cNvSpPr>
          <p:nvPr>
            <p:ph idx="1" hasCustomPrompt="1"/>
          </p:nvPr>
        </p:nvSpPr>
        <p:spPr>
          <a:xfrm>
            <a:off x="395288" y="2133600"/>
            <a:ext cx="7038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5"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2491472851"/>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pic>
        <p:nvPicPr>
          <p:cNvPr id="5"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9" name="Inhaltsplatzhalter 2"/>
          <p:cNvSpPr>
            <a:spLocks noGrp="1"/>
          </p:cNvSpPr>
          <p:nvPr>
            <p:ph idx="1" hasCustomPrompt="1"/>
          </p:nvPr>
        </p:nvSpPr>
        <p:spPr>
          <a:xfrm>
            <a:off x="395288" y="2133600"/>
            <a:ext cx="70130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0"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728322166"/>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1_Abschnittsüberschrift">
    <p:spTree>
      <p:nvGrpSpPr>
        <p:cNvPr id="1" name=""/>
        <p:cNvGrpSpPr/>
        <p:nvPr/>
      </p:nvGrpSpPr>
      <p:grpSpPr>
        <a:xfrm>
          <a:off x="0" y="0"/>
          <a:ext cx="0" cy="0"/>
          <a:chOff x="0" y="0"/>
          <a:chExt cx="0" cy="0"/>
        </a:xfrm>
      </p:grpSpPr>
      <p:pic>
        <p:nvPicPr>
          <p:cNvPr id="8"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6"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7"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extLst>
      <p:ext uri="{BB962C8B-B14F-4D97-AF65-F5344CB8AC3E}">
        <p14:creationId xmlns:p14="http://schemas.microsoft.com/office/powerpoint/2010/main" val="1593162788"/>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pic>
        <p:nvPicPr>
          <p:cNvPr id="9"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10"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7"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8"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2327389802"/>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_Vergleich">
    <p:spTree>
      <p:nvGrpSpPr>
        <p:cNvPr id="1" name=""/>
        <p:cNvGrpSpPr/>
        <p:nvPr/>
      </p:nvGrpSpPr>
      <p:grpSpPr>
        <a:xfrm>
          <a:off x="0" y="0"/>
          <a:ext cx="0" cy="0"/>
          <a:chOff x="0" y="0"/>
          <a:chExt cx="0" cy="0"/>
        </a:xfrm>
      </p:grpSpPr>
      <p:pic>
        <p:nvPicPr>
          <p:cNvPr id="11"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8"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0"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3"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5"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8"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3631578165"/>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1_Nur Titel">
    <p:spTree>
      <p:nvGrpSpPr>
        <p:cNvPr id="1" name=""/>
        <p:cNvGrpSpPr/>
        <p:nvPr/>
      </p:nvGrpSpPr>
      <p:grpSpPr>
        <a:xfrm>
          <a:off x="0" y="0"/>
          <a:ext cx="0" cy="0"/>
          <a:chOff x="0" y="0"/>
          <a:chExt cx="0" cy="0"/>
        </a:xfrm>
      </p:grpSpPr>
      <p:pic>
        <p:nvPicPr>
          <p:cNvPr id="4"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189301861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pic>
        <p:nvPicPr>
          <p:cNvPr id="4"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Tree>
    <p:extLst>
      <p:ext uri="{BB962C8B-B14F-4D97-AF65-F5344CB8AC3E}">
        <p14:creationId xmlns:p14="http://schemas.microsoft.com/office/powerpoint/2010/main" val="144490253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1_Inhalt mit Überschrift">
    <p:spTree>
      <p:nvGrpSpPr>
        <p:cNvPr id="1" name=""/>
        <p:cNvGrpSpPr/>
        <p:nvPr/>
      </p:nvGrpSpPr>
      <p:grpSpPr>
        <a:xfrm>
          <a:off x="0" y="0"/>
          <a:ext cx="0" cy="0"/>
          <a:chOff x="0" y="0"/>
          <a:chExt cx="0" cy="0"/>
        </a:xfrm>
      </p:grpSpPr>
      <p:pic>
        <p:nvPicPr>
          <p:cNvPr id="8"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7"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10"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9"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634354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el und Inhalt">
    <p:spTree>
      <p:nvGrpSpPr>
        <p:cNvPr id="1" name=""/>
        <p:cNvGrpSpPr/>
        <p:nvPr/>
      </p:nvGrpSpPr>
      <p:grpSpPr>
        <a:xfrm>
          <a:off x="0" y="0"/>
          <a:ext cx="0" cy="0"/>
          <a:chOff x="0" y="0"/>
          <a:chExt cx="0" cy="0"/>
        </a:xfrm>
      </p:grpSpPr>
      <p:pic>
        <p:nvPicPr>
          <p:cNvPr id="6"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9"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0"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pic>
        <p:nvPicPr>
          <p:cNvPr id="9"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6"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7"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8"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extLst>
      <p:ext uri="{BB962C8B-B14F-4D97-AF65-F5344CB8AC3E}">
        <p14:creationId xmlns:p14="http://schemas.microsoft.com/office/powerpoint/2010/main" val="282822358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pic>
        <p:nvPicPr>
          <p:cNvPr id="6"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8"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9"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192812512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4_Titel und Inhalt">
    <p:spTree>
      <p:nvGrpSpPr>
        <p:cNvPr id="1" name=""/>
        <p:cNvGrpSpPr/>
        <p:nvPr/>
      </p:nvGrpSpPr>
      <p:grpSpPr>
        <a:xfrm>
          <a:off x="0" y="0"/>
          <a:ext cx="0" cy="0"/>
          <a:chOff x="0" y="0"/>
          <a:chExt cx="0" cy="0"/>
        </a:xfrm>
      </p:grpSpPr>
      <p:pic>
        <p:nvPicPr>
          <p:cNvPr id="6"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9"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0"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95890278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5_Titel und Inhalt">
    <p:spTree>
      <p:nvGrpSpPr>
        <p:cNvPr id="1" name=""/>
        <p:cNvGrpSpPr/>
        <p:nvPr/>
      </p:nvGrpSpPr>
      <p:grpSpPr>
        <a:xfrm>
          <a:off x="0" y="0"/>
          <a:ext cx="0" cy="0"/>
          <a:chOff x="0" y="0"/>
          <a:chExt cx="0" cy="0"/>
        </a:xfrm>
      </p:grpSpPr>
      <p:pic>
        <p:nvPicPr>
          <p:cNvPr id="6"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7"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43467859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2_Abschnittsüberschrift">
    <p:spTree>
      <p:nvGrpSpPr>
        <p:cNvPr id="1" name=""/>
        <p:cNvGrpSpPr/>
        <p:nvPr/>
      </p:nvGrpSpPr>
      <p:grpSpPr>
        <a:xfrm>
          <a:off x="0" y="0"/>
          <a:ext cx="0" cy="0"/>
          <a:chOff x="0" y="0"/>
          <a:chExt cx="0" cy="0"/>
        </a:xfrm>
      </p:grpSpPr>
      <p:pic>
        <p:nvPicPr>
          <p:cNvPr id="6"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8"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5"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extLst>
      <p:ext uri="{BB962C8B-B14F-4D97-AF65-F5344CB8AC3E}">
        <p14:creationId xmlns:p14="http://schemas.microsoft.com/office/powerpoint/2010/main" val="12756773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2_Zwei Inhalte">
    <p:spTree>
      <p:nvGrpSpPr>
        <p:cNvPr id="1" name=""/>
        <p:cNvGrpSpPr/>
        <p:nvPr/>
      </p:nvGrpSpPr>
      <p:grpSpPr>
        <a:xfrm>
          <a:off x="0" y="0"/>
          <a:ext cx="0" cy="0"/>
          <a:chOff x="0" y="0"/>
          <a:chExt cx="0" cy="0"/>
        </a:xfrm>
      </p:grpSpPr>
      <p:pic>
        <p:nvPicPr>
          <p:cNvPr id="9"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7"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1"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263361745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2_Vergleich">
    <p:spTree>
      <p:nvGrpSpPr>
        <p:cNvPr id="1" name=""/>
        <p:cNvGrpSpPr/>
        <p:nvPr/>
      </p:nvGrpSpPr>
      <p:grpSpPr>
        <a:xfrm>
          <a:off x="0" y="0"/>
          <a:ext cx="0" cy="0"/>
          <a:chOff x="0" y="0"/>
          <a:chExt cx="0" cy="0"/>
        </a:xfrm>
      </p:grpSpPr>
      <p:pic>
        <p:nvPicPr>
          <p:cNvPr id="10"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9"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5"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6"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7"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8"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298226442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2_Nur Titel">
    <p:spTree>
      <p:nvGrpSpPr>
        <p:cNvPr id="1" name=""/>
        <p:cNvGrpSpPr/>
        <p:nvPr/>
      </p:nvGrpSpPr>
      <p:grpSpPr>
        <a:xfrm>
          <a:off x="0" y="0"/>
          <a:ext cx="0" cy="0"/>
          <a:chOff x="0" y="0"/>
          <a:chExt cx="0" cy="0"/>
        </a:xfrm>
      </p:grpSpPr>
      <p:pic>
        <p:nvPicPr>
          <p:cNvPr id="5"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343575624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2_Leer">
    <p:spTree>
      <p:nvGrpSpPr>
        <p:cNvPr id="1" name=""/>
        <p:cNvGrpSpPr/>
        <p:nvPr/>
      </p:nvGrpSpPr>
      <p:grpSpPr>
        <a:xfrm>
          <a:off x="0" y="0"/>
          <a:ext cx="0" cy="0"/>
          <a:chOff x="0" y="0"/>
          <a:chExt cx="0" cy="0"/>
        </a:xfrm>
      </p:grpSpPr>
      <p:pic>
        <p:nvPicPr>
          <p:cNvPr id="4"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Tree>
    <p:extLst>
      <p:ext uri="{BB962C8B-B14F-4D97-AF65-F5344CB8AC3E}">
        <p14:creationId xmlns:p14="http://schemas.microsoft.com/office/powerpoint/2010/main" val="165729787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2_Inhalt mit Überschrift">
    <p:spTree>
      <p:nvGrpSpPr>
        <p:cNvPr id="1" name=""/>
        <p:cNvGrpSpPr/>
        <p:nvPr/>
      </p:nvGrpSpPr>
      <p:grpSpPr>
        <a:xfrm>
          <a:off x="0" y="0"/>
          <a:ext cx="0" cy="0"/>
          <a:chOff x="0" y="0"/>
          <a:chExt cx="0" cy="0"/>
        </a:xfrm>
      </p:grpSpPr>
      <p:pic>
        <p:nvPicPr>
          <p:cNvPr id="9"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8"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10"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7"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3843599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el und Inhalt">
    <p:spTree>
      <p:nvGrpSpPr>
        <p:cNvPr id="1" name=""/>
        <p:cNvGrpSpPr/>
        <p:nvPr/>
      </p:nvGrpSpPr>
      <p:grpSpPr>
        <a:xfrm>
          <a:off x="0" y="0"/>
          <a:ext cx="0" cy="0"/>
          <a:chOff x="0" y="0"/>
          <a:chExt cx="0" cy="0"/>
        </a:xfrm>
      </p:grpSpPr>
      <p:pic>
        <p:nvPicPr>
          <p:cNvPr id="6"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7"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2_Bild mit Überschrift">
    <p:spTree>
      <p:nvGrpSpPr>
        <p:cNvPr id="1" name=""/>
        <p:cNvGrpSpPr/>
        <p:nvPr/>
      </p:nvGrpSpPr>
      <p:grpSpPr>
        <a:xfrm>
          <a:off x="0" y="0"/>
          <a:ext cx="0" cy="0"/>
          <a:chOff x="0" y="0"/>
          <a:chExt cx="0" cy="0"/>
        </a:xfrm>
      </p:grpSpPr>
      <p:pic>
        <p:nvPicPr>
          <p:cNvPr id="6"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11"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12"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13"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extLst>
      <p:ext uri="{BB962C8B-B14F-4D97-AF65-F5344CB8AC3E}">
        <p14:creationId xmlns:p14="http://schemas.microsoft.com/office/powerpoint/2010/main" val="158750713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3_Titelfolie">
    <p:spTree>
      <p:nvGrpSpPr>
        <p:cNvPr id="1" name=""/>
        <p:cNvGrpSpPr/>
        <p:nvPr/>
      </p:nvGrpSpPr>
      <p:grpSpPr>
        <a:xfrm>
          <a:off x="0" y="0"/>
          <a:ext cx="0" cy="0"/>
          <a:chOff x="0" y="0"/>
          <a:chExt cx="0" cy="0"/>
        </a:xfrm>
      </p:grpSpPr>
      <p:pic>
        <p:nvPicPr>
          <p:cNvPr id="8"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6"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7"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29421380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6_Titel und Inhalt">
    <p:spTree>
      <p:nvGrpSpPr>
        <p:cNvPr id="1" name=""/>
        <p:cNvGrpSpPr/>
        <p:nvPr/>
      </p:nvGrpSpPr>
      <p:grpSpPr>
        <a:xfrm>
          <a:off x="0" y="0"/>
          <a:ext cx="0" cy="0"/>
          <a:chOff x="0" y="0"/>
          <a:chExt cx="0" cy="0"/>
        </a:xfrm>
      </p:grpSpPr>
      <p:pic>
        <p:nvPicPr>
          <p:cNvPr id="6"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7"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153269541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7_Titel und Inhalt">
    <p:spTree>
      <p:nvGrpSpPr>
        <p:cNvPr id="1" name=""/>
        <p:cNvGrpSpPr/>
        <p:nvPr/>
      </p:nvGrpSpPr>
      <p:grpSpPr>
        <a:xfrm>
          <a:off x="0" y="0"/>
          <a:ext cx="0" cy="0"/>
          <a:chOff x="0" y="0"/>
          <a:chExt cx="0" cy="0"/>
        </a:xfrm>
      </p:grpSpPr>
      <p:pic>
        <p:nvPicPr>
          <p:cNvPr id="5"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10"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1"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239783681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3_Abschnittsüberschrift">
    <p:spTree>
      <p:nvGrpSpPr>
        <p:cNvPr id="1" name=""/>
        <p:cNvGrpSpPr/>
        <p:nvPr/>
      </p:nvGrpSpPr>
      <p:grpSpPr>
        <a:xfrm>
          <a:off x="0" y="0"/>
          <a:ext cx="0" cy="0"/>
          <a:chOff x="0" y="0"/>
          <a:chExt cx="0" cy="0"/>
        </a:xfrm>
      </p:grpSpPr>
      <p:pic>
        <p:nvPicPr>
          <p:cNvPr id="6"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8"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5"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extLst>
      <p:ext uri="{BB962C8B-B14F-4D97-AF65-F5344CB8AC3E}">
        <p14:creationId xmlns:p14="http://schemas.microsoft.com/office/powerpoint/2010/main" val="222275079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3_Zwei Inhalte">
    <p:spTree>
      <p:nvGrpSpPr>
        <p:cNvPr id="1" name=""/>
        <p:cNvGrpSpPr/>
        <p:nvPr/>
      </p:nvGrpSpPr>
      <p:grpSpPr>
        <a:xfrm>
          <a:off x="0" y="0"/>
          <a:ext cx="0" cy="0"/>
          <a:chOff x="0" y="0"/>
          <a:chExt cx="0" cy="0"/>
        </a:xfrm>
      </p:grpSpPr>
      <p:pic>
        <p:nvPicPr>
          <p:cNvPr id="9"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7"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1"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369101711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3_Vergleich">
    <p:spTree>
      <p:nvGrpSpPr>
        <p:cNvPr id="1" name=""/>
        <p:cNvGrpSpPr/>
        <p:nvPr/>
      </p:nvGrpSpPr>
      <p:grpSpPr>
        <a:xfrm>
          <a:off x="0" y="0"/>
          <a:ext cx="0" cy="0"/>
          <a:chOff x="0" y="0"/>
          <a:chExt cx="0" cy="0"/>
        </a:xfrm>
      </p:grpSpPr>
      <p:pic>
        <p:nvPicPr>
          <p:cNvPr id="13"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10"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1"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2"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9"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5"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344118409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3_Nur Titel">
    <p:spTree>
      <p:nvGrpSpPr>
        <p:cNvPr id="1" name=""/>
        <p:cNvGrpSpPr/>
        <p:nvPr/>
      </p:nvGrpSpPr>
      <p:grpSpPr>
        <a:xfrm>
          <a:off x="0" y="0"/>
          <a:ext cx="0" cy="0"/>
          <a:chOff x="0" y="0"/>
          <a:chExt cx="0" cy="0"/>
        </a:xfrm>
      </p:grpSpPr>
      <p:pic>
        <p:nvPicPr>
          <p:cNvPr id="5"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6"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4219114547"/>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3_Leer">
    <p:spTree>
      <p:nvGrpSpPr>
        <p:cNvPr id="1" name=""/>
        <p:cNvGrpSpPr/>
        <p:nvPr/>
      </p:nvGrpSpPr>
      <p:grpSpPr>
        <a:xfrm>
          <a:off x="0" y="0"/>
          <a:ext cx="0" cy="0"/>
          <a:chOff x="0" y="0"/>
          <a:chExt cx="0" cy="0"/>
        </a:xfrm>
      </p:grpSpPr>
      <p:pic>
        <p:nvPicPr>
          <p:cNvPr id="4"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Tree>
    <p:extLst>
      <p:ext uri="{BB962C8B-B14F-4D97-AF65-F5344CB8AC3E}">
        <p14:creationId xmlns:p14="http://schemas.microsoft.com/office/powerpoint/2010/main" val="352935669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3_Inhalt mit Überschrift">
    <p:spTree>
      <p:nvGrpSpPr>
        <p:cNvPr id="1" name=""/>
        <p:cNvGrpSpPr/>
        <p:nvPr/>
      </p:nvGrpSpPr>
      <p:grpSpPr>
        <a:xfrm>
          <a:off x="0" y="0"/>
          <a:ext cx="0" cy="0"/>
          <a:chOff x="0" y="0"/>
          <a:chExt cx="0" cy="0"/>
        </a:xfrm>
      </p:grpSpPr>
      <p:pic>
        <p:nvPicPr>
          <p:cNvPr id="9"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8"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10"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7"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1572771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Abschnittsüberschrift">
    <p:spTree>
      <p:nvGrpSpPr>
        <p:cNvPr id="1" name=""/>
        <p:cNvGrpSpPr/>
        <p:nvPr/>
      </p:nvGrpSpPr>
      <p:grpSpPr>
        <a:xfrm>
          <a:off x="0" y="0"/>
          <a:ext cx="0" cy="0"/>
          <a:chOff x="0" y="0"/>
          <a:chExt cx="0" cy="0"/>
        </a:xfrm>
      </p:grpSpPr>
      <p:pic>
        <p:nvPicPr>
          <p:cNvPr id="6"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8"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5"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3_Bild mit Überschrift">
    <p:spTree>
      <p:nvGrpSpPr>
        <p:cNvPr id="1" name=""/>
        <p:cNvGrpSpPr/>
        <p:nvPr/>
      </p:nvGrpSpPr>
      <p:grpSpPr>
        <a:xfrm>
          <a:off x="0" y="0"/>
          <a:ext cx="0" cy="0"/>
          <a:chOff x="0" y="0"/>
          <a:chExt cx="0" cy="0"/>
        </a:xfrm>
      </p:grpSpPr>
      <p:pic>
        <p:nvPicPr>
          <p:cNvPr id="7"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8"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9"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10"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extLst>
      <p:ext uri="{BB962C8B-B14F-4D97-AF65-F5344CB8AC3E}">
        <p14:creationId xmlns:p14="http://schemas.microsoft.com/office/powerpoint/2010/main" val="383888009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4_Titelfolie">
    <p:spTree>
      <p:nvGrpSpPr>
        <p:cNvPr id="1" name=""/>
        <p:cNvGrpSpPr/>
        <p:nvPr/>
      </p:nvGrpSpPr>
      <p:grpSpPr>
        <a:xfrm>
          <a:off x="0" y="0"/>
          <a:ext cx="0" cy="0"/>
          <a:chOff x="0" y="0"/>
          <a:chExt cx="0" cy="0"/>
        </a:xfrm>
      </p:grpSpPr>
      <p:pic>
        <p:nvPicPr>
          <p:cNvPr id="8"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6"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7"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319876022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8_Titel und Inhalt">
    <p:spTree>
      <p:nvGrpSpPr>
        <p:cNvPr id="1" name=""/>
        <p:cNvGrpSpPr/>
        <p:nvPr/>
      </p:nvGrpSpPr>
      <p:grpSpPr>
        <a:xfrm>
          <a:off x="0" y="0"/>
          <a:ext cx="0" cy="0"/>
          <a:chOff x="0" y="0"/>
          <a:chExt cx="0" cy="0"/>
        </a:xfrm>
      </p:grpSpPr>
      <p:pic>
        <p:nvPicPr>
          <p:cNvPr id="6"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7"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66419732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9_Titel und Inhalt">
    <p:spTree>
      <p:nvGrpSpPr>
        <p:cNvPr id="1" name=""/>
        <p:cNvGrpSpPr/>
        <p:nvPr/>
      </p:nvGrpSpPr>
      <p:grpSpPr>
        <a:xfrm>
          <a:off x="0" y="0"/>
          <a:ext cx="0" cy="0"/>
          <a:chOff x="0" y="0"/>
          <a:chExt cx="0" cy="0"/>
        </a:xfrm>
      </p:grpSpPr>
      <p:pic>
        <p:nvPicPr>
          <p:cNvPr id="6"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7"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254697333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4_Abschnittsüberschrift">
    <p:spTree>
      <p:nvGrpSpPr>
        <p:cNvPr id="1" name=""/>
        <p:cNvGrpSpPr/>
        <p:nvPr/>
      </p:nvGrpSpPr>
      <p:grpSpPr>
        <a:xfrm>
          <a:off x="0" y="0"/>
          <a:ext cx="0" cy="0"/>
          <a:chOff x="0" y="0"/>
          <a:chExt cx="0" cy="0"/>
        </a:xfrm>
      </p:grpSpPr>
      <p:pic>
        <p:nvPicPr>
          <p:cNvPr id="6"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8"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5"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extLst>
      <p:ext uri="{BB962C8B-B14F-4D97-AF65-F5344CB8AC3E}">
        <p14:creationId xmlns:p14="http://schemas.microsoft.com/office/powerpoint/2010/main" val="310788490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4_Zwei Inhalte">
    <p:spTree>
      <p:nvGrpSpPr>
        <p:cNvPr id="1" name=""/>
        <p:cNvGrpSpPr/>
        <p:nvPr/>
      </p:nvGrpSpPr>
      <p:grpSpPr>
        <a:xfrm>
          <a:off x="0" y="0"/>
          <a:ext cx="0" cy="0"/>
          <a:chOff x="0" y="0"/>
          <a:chExt cx="0" cy="0"/>
        </a:xfrm>
      </p:grpSpPr>
      <p:pic>
        <p:nvPicPr>
          <p:cNvPr id="8"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10"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1"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131030800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4_Vergleich">
    <p:spTree>
      <p:nvGrpSpPr>
        <p:cNvPr id="1" name=""/>
        <p:cNvGrpSpPr/>
        <p:nvPr/>
      </p:nvGrpSpPr>
      <p:grpSpPr>
        <a:xfrm>
          <a:off x="0" y="0"/>
          <a:ext cx="0" cy="0"/>
          <a:chOff x="0" y="0"/>
          <a:chExt cx="0" cy="0"/>
        </a:xfrm>
      </p:grpSpPr>
      <p:pic>
        <p:nvPicPr>
          <p:cNvPr id="12"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9"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0"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1"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4"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5"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3553350275"/>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4_Nur Titel">
    <p:spTree>
      <p:nvGrpSpPr>
        <p:cNvPr id="1" name=""/>
        <p:cNvGrpSpPr/>
        <p:nvPr/>
      </p:nvGrpSpPr>
      <p:grpSpPr>
        <a:xfrm>
          <a:off x="0" y="0"/>
          <a:ext cx="0" cy="0"/>
          <a:chOff x="0" y="0"/>
          <a:chExt cx="0" cy="0"/>
        </a:xfrm>
      </p:grpSpPr>
      <p:pic>
        <p:nvPicPr>
          <p:cNvPr id="6"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5"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4951975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blank" preserve="1">
  <p:cSld name="4_Leer">
    <p:spTree>
      <p:nvGrpSpPr>
        <p:cNvPr id="1" name=""/>
        <p:cNvGrpSpPr/>
        <p:nvPr/>
      </p:nvGrpSpPr>
      <p:grpSpPr>
        <a:xfrm>
          <a:off x="0" y="0"/>
          <a:ext cx="0" cy="0"/>
          <a:chOff x="0" y="0"/>
          <a:chExt cx="0" cy="0"/>
        </a:xfrm>
      </p:grpSpPr>
      <p:pic>
        <p:nvPicPr>
          <p:cNvPr id="4"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Tree>
    <p:extLst>
      <p:ext uri="{BB962C8B-B14F-4D97-AF65-F5344CB8AC3E}">
        <p14:creationId xmlns:p14="http://schemas.microsoft.com/office/powerpoint/2010/main" val="49678439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4_Inhalt mit Überschrift">
    <p:spTree>
      <p:nvGrpSpPr>
        <p:cNvPr id="1" name=""/>
        <p:cNvGrpSpPr/>
        <p:nvPr/>
      </p:nvGrpSpPr>
      <p:grpSpPr>
        <a:xfrm>
          <a:off x="0" y="0"/>
          <a:ext cx="0" cy="0"/>
          <a:chOff x="0" y="0"/>
          <a:chExt cx="0" cy="0"/>
        </a:xfrm>
      </p:grpSpPr>
      <p:pic>
        <p:nvPicPr>
          <p:cNvPr id="8"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7"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9"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10"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14189536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Zwei Inhalte">
    <p:spTree>
      <p:nvGrpSpPr>
        <p:cNvPr id="1" name=""/>
        <p:cNvGrpSpPr/>
        <p:nvPr/>
      </p:nvGrpSpPr>
      <p:grpSpPr>
        <a:xfrm>
          <a:off x="0" y="0"/>
          <a:ext cx="0" cy="0"/>
          <a:chOff x="0" y="0"/>
          <a:chExt cx="0" cy="0"/>
        </a:xfrm>
      </p:grpSpPr>
      <p:pic>
        <p:nvPicPr>
          <p:cNvPr id="9"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7"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1"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4_Bild mit Überschrift">
    <p:spTree>
      <p:nvGrpSpPr>
        <p:cNvPr id="1" name=""/>
        <p:cNvGrpSpPr/>
        <p:nvPr/>
      </p:nvGrpSpPr>
      <p:grpSpPr>
        <a:xfrm>
          <a:off x="0" y="0"/>
          <a:ext cx="0" cy="0"/>
          <a:chOff x="0" y="0"/>
          <a:chExt cx="0" cy="0"/>
        </a:xfrm>
      </p:grpSpPr>
      <p:pic>
        <p:nvPicPr>
          <p:cNvPr id="10"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6"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8"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9"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extLst>
      <p:ext uri="{BB962C8B-B14F-4D97-AF65-F5344CB8AC3E}">
        <p14:creationId xmlns:p14="http://schemas.microsoft.com/office/powerpoint/2010/main" val="200629052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5_Titelfolie">
    <p:spTree>
      <p:nvGrpSpPr>
        <p:cNvPr id="1" name=""/>
        <p:cNvGrpSpPr/>
        <p:nvPr/>
      </p:nvGrpSpPr>
      <p:grpSpPr>
        <a:xfrm>
          <a:off x="0" y="0"/>
          <a:ext cx="0" cy="0"/>
          <a:chOff x="0" y="0"/>
          <a:chExt cx="0" cy="0"/>
        </a:xfrm>
      </p:grpSpPr>
      <p:pic>
        <p:nvPicPr>
          <p:cNvPr id="8"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6"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7"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293867374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10_Titel und Inhalt">
    <p:spTree>
      <p:nvGrpSpPr>
        <p:cNvPr id="1" name=""/>
        <p:cNvGrpSpPr/>
        <p:nvPr/>
      </p:nvGrpSpPr>
      <p:grpSpPr>
        <a:xfrm>
          <a:off x="0" y="0"/>
          <a:ext cx="0" cy="0"/>
          <a:chOff x="0" y="0"/>
          <a:chExt cx="0" cy="0"/>
        </a:xfrm>
      </p:grpSpPr>
      <p:pic>
        <p:nvPicPr>
          <p:cNvPr id="6"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7"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321306311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11_Titel und Inhalt">
    <p:spTree>
      <p:nvGrpSpPr>
        <p:cNvPr id="1" name=""/>
        <p:cNvGrpSpPr/>
        <p:nvPr/>
      </p:nvGrpSpPr>
      <p:grpSpPr>
        <a:xfrm>
          <a:off x="0" y="0"/>
          <a:ext cx="0" cy="0"/>
          <a:chOff x="0" y="0"/>
          <a:chExt cx="0" cy="0"/>
        </a:xfrm>
      </p:grpSpPr>
      <p:pic>
        <p:nvPicPr>
          <p:cNvPr id="6"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7"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70989391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5_Abschnittsüberschrift">
    <p:spTree>
      <p:nvGrpSpPr>
        <p:cNvPr id="1" name=""/>
        <p:cNvGrpSpPr/>
        <p:nvPr/>
      </p:nvGrpSpPr>
      <p:grpSpPr>
        <a:xfrm>
          <a:off x="0" y="0"/>
          <a:ext cx="0" cy="0"/>
          <a:chOff x="0" y="0"/>
          <a:chExt cx="0" cy="0"/>
        </a:xfrm>
      </p:grpSpPr>
      <p:pic>
        <p:nvPicPr>
          <p:cNvPr id="6"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8"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5"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extLst>
      <p:ext uri="{BB962C8B-B14F-4D97-AF65-F5344CB8AC3E}">
        <p14:creationId xmlns:p14="http://schemas.microsoft.com/office/powerpoint/2010/main" val="234678364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5_Zwei Inhalte">
    <p:spTree>
      <p:nvGrpSpPr>
        <p:cNvPr id="1" name=""/>
        <p:cNvGrpSpPr/>
        <p:nvPr/>
      </p:nvGrpSpPr>
      <p:grpSpPr>
        <a:xfrm>
          <a:off x="0" y="0"/>
          <a:ext cx="0" cy="0"/>
          <a:chOff x="0" y="0"/>
          <a:chExt cx="0" cy="0"/>
        </a:xfrm>
      </p:grpSpPr>
      <p:pic>
        <p:nvPicPr>
          <p:cNvPr id="7"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11"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2"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94551808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5_Vergleich">
    <p:spTree>
      <p:nvGrpSpPr>
        <p:cNvPr id="1" name=""/>
        <p:cNvGrpSpPr/>
        <p:nvPr/>
      </p:nvGrpSpPr>
      <p:grpSpPr>
        <a:xfrm>
          <a:off x="0" y="0"/>
          <a:ext cx="0" cy="0"/>
          <a:chOff x="0" y="0"/>
          <a:chExt cx="0" cy="0"/>
        </a:xfrm>
      </p:grpSpPr>
      <p:pic>
        <p:nvPicPr>
          <p:cNvPr id="9"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10"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1"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2"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5"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6"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282576332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5_Nur Titel">
    <p:spTree>
      <p:nvGrpSpPr>
        <p:cNvPr id="1" name=""/>
        <p:cNvGrpSpPr/>
        <p:nvPr/>
      </p:nvGrpSpPr>
      <p:grpSpPr>
        <a:xfrm>
          <a:off x="0" y="0"/>
          <a:ext cx="0" cy="0"/>
          <a:chOff x="0" y="0"/>
          <a:chExt cx="0" cy="0"/>
        </a:xfrm>
      </p:grpSpPr>
      <p:pic>
        <p:nvPicPr>
          <p:cNvPr id="5"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6"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17587765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blank" preserve="1">
  <p:cSld name="5_Leer">
    <p:spTree>
      <p:nvGrpSpPr>
        <p:cNvPr id="1" name=""/>
        <p:cNvGrpSpPr/>
        <p:nvPr/>
      </p:nvGrpSpPr>
      <p:grpSpPr>
        <a:xfrm>
          <a:off x="0" y="0"/>
          <a:ext cx="0" cy="0"/>
          <a:chOff x="0" y="0"/>
          <a:chExt cx="0" cy="0"/>
        </a:xfrm>
      </p:grpSpPr>
      <p:pic>
        <p:nvPicPr>
          <p:cNvPr id="3"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Tree>
    <p:extLst>
      <p:ext uri="{BB962C8B-B14F-4D97-AF65-F5344CB8AC3E}">
        <p14:creationId xmlns:p14="http://schemas.microsoft.com/office/powerpoint/2010/main" val="49687751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5_Inhalt mit Überschrift">
    <p:spTree>
      <p:nvGrpSpPr>
        <p:cNvPr id="1" name=""/>
        <p:cNvGrpSpPr/>
        <p:nvPr/>
      </p:nvGrpSpPr>
      <p:grpSpPr>
        <a:xfrm>
          <a:off x="0" y="0"/>
          <a:ext cx="0" cy="0"/>
          <a:chOff x="0" y="0"/>
          <a:chExt cx="0" cy="0"/>
        </a:xfrm>
      </p:grpSpPr>
      <p:pic>
        <p:nvPicPr>
          <p:cNvPr id="7"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8"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10"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11"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17812464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Vergleich">
    <p:spTree>
      <p:nvGrpSpPr>
        <p:cNvPr id="1" name=""/>
        <p:cNvGrpSpPr/>
        <p:nvPr/>
      </p:nvGrpSpPr>
      <p:grpSpPr>
        <a:xfrm>
          <a:off x="0" y="0"/>
          <a:ext cx="0" cy="0"/>
          <a:chOff x="0" y="0"/>
          <a:chExt cx="0" cy="0"/>
        </a:xfrm>
      </p:grpSpPr>
      <p:pic>
        <p:nvPicPr>
          <p:cNvPr id="10"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9"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5"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6"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7"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8"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5_Bild mit Überschrift">
    <p:spTree>
      <p:nvGrpSpPr>
        <p:cNvPr id="1" name=""/>
        <p:cNvGrpSpPr/>
        <p:nvPr/>
      </p:nvGrpSpPr>
      <p:grpSpPr>
        <a:xfrm>
          <a:off x="0" y="0"/>
          <a:ext cx="0" cy="0"/>
          <a:chOff x="0" y="0"/>
          <a:chExt cx="0" cy="0"/>
        </a:xfrm>
      </p:grpSpPr>
      <p:pic>
        <p:nvPicPr>
          <p:cNvPr id="6"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8"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9"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10"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extLst>
      <p:ext uri="{BB962C8B-B14F-4D97-AF65-F5344CB8AC3E}">
        <p14:creationId xmlns:p14="http://schemas.microsoft.com/office/powerpoint/2010/main" val="244510346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6_Titelfolie">
    <p:spTree>
      <p:nvGrpSpPr>
        <p:cNvPr id="1" name=""/>
        <p:cNvGrpSpPr/>
        <p:nvPr/>
      </p:nvGrpSpPr>
      <p:grpSpPr>
        <a:xfrm>
          <a:off x="0" y="0"/>
          <a:ext cx="0" cy="0"/>
          <a:chOff x="0" y="0"/>
          <a:chExt cx="0" cy="0"/>
        </a:xfrm>
      </p:grpSpPr>
      <p:pic>
        <p:nvPicPr>
          <p:cNvPr id="8"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7"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369855660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12_Titel und Inhalt">
    <p:spTree>
      <p:nvGrpSpPr>
        <p:cNvPr id="1" name=""/>
        <p:cNvGrpSpPr/>
        <p:nvPr/>
      </p:nvGrpSpPr>
      <p:grpSpPr>
        <a:xfrm>
          <a:off x="0" y="0"/>
          <a:ext cx="0" cy="0"/>
          <a:chOff x="0" y="0"/>
          <a:chExt cx="0" cy="0"/>
        </a:xfrm>
      </p:grpSpPr>
      <p:pic>
        <p:nvPicPr>
          <p:cNvPr id="6"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7"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16042951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3_Titel und Inhalt">
    <p:spTree>
      <p:nvGrpSpPr>
        <p:cNvPr id="1" name=""/>
        <p:cNvGrpSpPr/>
        <p:nvPr/>
      </p:nvGrpSpPr>
      <p:grpSpPr>
        <a:xfrm>
          <a:off x="0" y="0"/>
          <a:ext cx="0" cy="0"/>
          <a:chOff x="0" y="0"/>
          <a:chExt cx="0" cy="0"/>
        </a:xfrm>
      </p:grpSpPr>
      <p:pic>
        <p:nvPicPr>
          <p:cNvPr id="6"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7"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124872287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6_Abschnittsüberschrift">
    <p:spTree>
      <p:nvGrpSpPr>
        <p:cNvPr id="1" name=""/>
        <p:cNvGrpSpPr/>
        <p:nvPr/>
      </p:nvGrpSpPr>
      <p:grpSpPr>
        <a:xfrm>
          <a:off x="0" y="0"/>
          <a:ext cx="0" cy="0"/>
          <a:chOff x="0" y="0"/>
          <a:chExt cx="0" cy="0"/>
        </a:xfrm>
      </p:grpSpPr>
      <p:pic>
        <p:nvPicPr>
          <p:cNvPr id="6"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8"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5"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extLst>
      <p:ext uri="{BB962C8B-B14F-4D97-AF65-F5344CB8AC3E}">
        <p14:creationId xmlns:p14="http://schemas.microsoft.com/office/powerpoint/2010/main" val="162974595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6_Zwei Inhalte">
    <p:spTree>
      <p:nvGrpSpPr>
        <p:cNvPr id="1" name=""/>
        <p:cNvGrpSpPr/>
        <p:nvPr/>
      </p:nvGrpSpPr>
      <p:grpSpPr>
        <a:xfrm>
          <a:off x="0" y="0"/>
          <a:ext cx="0" cy="0"/>
          <a:chOff x="0" y="0"/>
          <a:chExt cx="0" cy="0"/>
        </a:xfrm>
      </p:grpSpPr>
      <p:pic>
        <p:nvPicPr>
          <p:cNvPr id="7"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11"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2"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73404754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6_Vergleich">
    <p:spTree>
      <p:nvGrpSpPr>
        <p:cNvPr id="1" name=""/>
        <p:cNvGrpSpPr/>
        <p:nvPr/>
      </p:nvGrpSpPr>
      <p:grpSpPr>
        <a:xfrm>
          <a:off x="0" y="0"/>
          <a:ext cx="0" cy="0"/>
          <a:chOff x="0" y="0"/>
          <a:chExt cx="0" cy="0"/>
        </a:xfrm>
      </p:grpSpPr>
      <p:pic>
        <p:nvPicPr>
          <p:cNvPr id="9"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10"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1"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2"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5"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6"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87543317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6_Nur Titel">
    <p:spTree>
      <p:nvGrpSpPr>
        <p:cNvPr id="1" name=""/>
        <p:cNvGrpSpPr/>
        <p:nvPr/>
      </p:nvGrpSpPr>
      <p:grpSpPr>
        <a:xfrm>
          <a:off x="0" y="0"/>
          <a:ext cx="0" cy="0"/>
          <a:chOff x="0" y="0"/>
          <a:chExt cx="0" cy="0"/>
        </a:xfrm>
      </p:grpSpPr>
      <p:pic>
        <p:nvPicPr>
          <p:cNvPr id="5"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396737106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blank" preserve="1">
  <p:cSld name="6_Leer">
    <p:spTree>
      <p:nvGrpSpPr>
        <p:cNvPr id="1" name=""/>
        <p:cNvGrpSpPr/>
        <p:nvPr/>
      </p:nvGrpSpPr>
      <p:grpSpPr>
        <a:xfrm>
          <a:off x="0" y="0"/>
          <a:ext cx="0" cy="0"/>
          <a:chOff x="0" y="0"/>
          <a:chExt cx="0" cy="0"/>
        </a:xfrm>
      </p:grpSpPr>
      <p:pic>
        <p:nvPicPr>
          <p:cNvPr id="4"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Tree>
    <p:extLst>
      <p:ext uri="{BB962C8B-B14F-4D97-AF65-F5344CB8AC3E}">
        <p14:creationId xmlns:p14="http://schemas.microsoft.com/office/powerpoint/2010/main" val="98581503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6_Inhalt mit Überschrift">
    <p:spTree>
      <p:nvGrpSpPr>
        <p:cNvPr id="1" name=""/>
        <p:cNvGrpSpPr/>
        <p:nvPr/>
      </p:nvGrpSpPr>
      <p:grpSpPr>
        <a:xfrm>
          <a:off x="0" y="0"/>
          <a:ext cx="0" cy="0"/>
          <a:chOff x="0" y="0"/>
          <a:chExt cx="0" cy="0"/>
        </a:xfrm>
      </p:grpSpPr>
      <p:pic>
        <p:nvPicPr>
          <p:cNvPr id="7"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8"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10"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11"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10807085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2_Nur Titel">
    <p:spTree>
      <p:nvGrpSpPr>
        <p:cNvPr id="1" name=""/>
        <p:cNvGrpSpPr/>
        <p:nvPr/>
      </p:nvGrpSpPr>
      <p:grpSpPr>
        <a:xfrm>
          <a:off x="0" y="0"/>
          <a:ext cx="0" cy="0"/>
          <a:chOff x="0" y="0"/>
          <a:chExt cx="0" cy="0"/>
        </a:xfrm>
      </p:grpSpPr>
      <p:pic>
        <p:nvPicPr>
          <p:cNvPr id="5"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Tree>
  </p:cSld>
  <p:clrMapOvr>
    <a:masterClrMapping/>
  </p:clrMapOvr>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6_Bild mit Überschrift">
    <p:spTree>
      <p:nvGrpSpPr>
        <p:cNvPr id="1" name=""/>
        <p:cNvGrpSpPr/>
        <p:nvPr/>
      </p:nvGrpSpPr>
      <p:grpSpPr>
        <a:xfrm>
          <a:off x="0" y="0"/>
          <a:ext cx="0" cy="0"/>
          <a:chOff x="0" y="0"/>
          <a:chExt cx="0" cy="0"/>
        </a:xfrm>
      </p:grpSpPr>
      <p:pic>
        <p:nvPicPr>
          <p:cNvPr id="6"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11"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12"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13"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extLst>
      <p:ext uri="{BB962C8B-B14F-4D97-AF65-F5344CB8AC3E}">
        <p14:creationId xmlns:p14="http://schemas.microsoft.com/office/powerpoint/2010/main" val="128728263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7_Titelfolie">
    <p:spTree>
      <p:nvGrpSpPr>
        <p:cNvPr id="1" name=""/>
        <p:cNvGrpSpPr/>
        <p:nvPr/>
      </p:nvGrpSpPr>
      <p:grpSpPr>
        <a:xfrm>
          <a:off x="0" y="0"/>
          <a:ext cx="0" cy="0"/>
          <a:chOff x="0" y="0"/>
          <a:chExt cx="0" cy="0"/>
        </a:xfrm>
      </p:grpSpPr>
      <p:pic>
        <p:nvPicPr>
          <p:cNvPr id="8"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7"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209210928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14_Titel und Inhalt">
    <p:spTree>
      <p:nvGrpSpPr>
        <p:cNvPr id="1" name=""/>
        <p:cNvGrpSpPr/>
        <p:nvPr/>
      </p:nvGrpSpPr>
      <p:grpSpPr>
        <a:xfrm>
          <a:off x="0" y="0"/>
          <a:ext cx="0" cy="0"/>
          <a:chOff x="0" y="0"/>
          <a:chExt cx="0" cy="0"/>
        </a:xfrm>
      </p:grpSpPr>
      <p:pic>
        <p:nvPicPr>
          <p:cNvPr id="5"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9"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0"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113214957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15_Titel und Inhalt">
    <p:spTree>
      <p:nvGrpSpPr>
        <p:cNvPr id="1" name=""/>
        <p:cNvGrpSpPr/>
        <p:nvPr/>
      </p:nvGrpSpPr>
      <p:grpSpPr>
        <a:xfrm>
          <a:off x="0" y="0"/>
          <a:ext cx="0" cy="0"/>
          <a:chOff x="0" y="0"/>
          <a:chExt cx="0" cy="0"/>
        </a:xfrm>
      </p:grpSpPr>
      <p:pic>
        <p:nvPicPr>
          <p:cNvPr id="5"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7"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380884408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7_Abschnittsüberschrift">
    <p:spTree>
      <p:nvGrpSpPr>
        <p:cNvPr id="1" name=""/>
        <p:cNvGrpSpPr/>
        <p:nvPr/>
      </p:nvGrpSpPr>
      <p:grpSpPr>
        <a:xfrm>
          <a:off x="0" y="0"/>
          <a:ext cx="0" cy="0"/>
          <a:chOff x="0" y="0"/>
          <a:chExt cx="0" cy="0"/>
        </a:xfrm>
      </p:grpSpPr>
      <p:pic>
        <p:nvPicPr>
          <p:cNvPr id="5"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8"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6"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extLst>
      <p:ext uri="{BB962C8B-B14F-4D97-AF65-F5344CB8AC3E}">
        <p14:creationId xmlns:p14="http://schemas.microsoft.com/office/powerpoint/2010/main" val="1322190847"/>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7_Zwei Inhalte">
    <p:spTree>
      <p:nvGrpSpPr>
        <p:cNvPr id="1" name=""/>
        <p:cNvGrpSpPr/>
        <p:nvPr/>
      </p:nvGrpSpPr>
      <p:grpSpPr>
        <a:xfrm>
          <a:off x="0" y="0"/>
          <a:ext cx="0" cy="0"/>
          <a:chOff x="0" y="0"/>
          <a:chExt cx="0" cy="0"/>
        </a:xfrm>
      </p:grpSpPr>
      <p:pic>
        <p:nvPicPr>
          <p:cNvPr id="6"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11"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2"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207857976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7_Vergleich">
    <p:spTree>
      <p:nvGrpSpPr>
        <p:cNvPr id="1" name=""/>
        <p:cNvGrpSpPr/>
        <p:nvPr/>
      </p:nvGrpSpPr>
      <p:grpSpPr>
        <a:xfrm>
          <a:off x="0" y="0"/>
          <a:ext cx="0" cy="0"/>
          <a:chOff x="0" y="0"/>
          <a:chExt cx="0" cy="0"/>
        </a:xfrm>
      </p:grpSpPr>
      <p:pic>
        <p:nvPicPr>
          <p:cNvPr id="8"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10"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1"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2"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5"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6"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414858933"/>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7_Nur Titel">
    <p:spTree>
      <p:nvGrpSpPr>
        <p:cNvPr id="1" name=""/>
        <p:cNvGrpSpPr/>
        <p:nvPr/>
      </p:nvGrpSpPr>
      <p:grpSpPr>
        <a:xfrm>
          <a:off x="0" y="0"/>
          <a:ext cx="0" cy="0"/>
          <a:chOff x="0" y="0"/>
          <a:chExt cx="0" cy="0"/>
        </a:xfrm>
      </p:grpSpPr>
      <p:pic>
        <p:nvPicPr>
          <p:cNvPr id="4"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908833306"/>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blank" preserve="1">
  <p:cSld name="7_Leer">
    <p:spTree>
      <p:nvGrpSpPr>
        <p:cNvPr id="1" name=""/>
        <p:cNvGrpSpPr/>
        <p:nvPr/>
      </p:nvGrpSpPr>
      <p:grpSpPr>
        <a:xfrm>
          <a:off x="0" y="0"/>
          <a:ext cx="0" cy="0"/>
          <a:chOff x="0" y="0"/>
          <a:chExt cx="0" cy="0"/>
        </a:xfrm>
      </p:grpSpPr>
      <p:pic>
        <p:nvPicPr>
          <p:cNvPr id="3"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Tree>
    <p:extLst>
      <p:ext uri="{BB962C8B-B14F-4D97-AF65-F5344CB8AC3E}">
        <p14:creationId xmlns:p14="http://schemas.microsoft.com/office/powerpoint/2010/main" val="174193573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7_Inhalt mit Überschrift">
    <p:spTree>
      <p:nvGrpSpPr>
        <p:cNvPr id="1" name=""/>
        <p:cNvGrpSpPr/>
        <p:nvPr/>
      </p:nvGrpSpPr>
      <p:grpSpPr>
        <a:xfrm>
          <a:off x="0" y="0"/>
          <a:ext cx="0" cy="0"/>
          <a:chOff x="0" y="0"/>
          <a:chExt cx="0" cy="0"/>
        </a:xfrm>
      </p:grpSpPr>
      <p:pic>
        <p:nvPicPr>
          <p:cNvPr id="7"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8"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10"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11"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1040709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2_Leer">
    <p:spTree>
      <p:nvGrpSpPr>
        <p:cNvPr id="1" name=""/>
        <p:cNvGrpSpPr/>
        <p:nvPr/>
      </p:nvGrpSpPr>
      <p:grpSpPr>
        <a:xfrm>
          <a:off x="0" y="0"/>
          <a:ext cx="0" cy="0"/>
          <a:chOff x="0" y="0"/>
          <a:chExt cx="0" cy="0"/>
        </a:xfrm>
      </p:grpSpPr>
      <p:pic>
        <p:nvPicPr>
          <p:cNvPr id="4"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7_Bild mit Überschrift">
    <p:spTree>
      <p:nvGrpSpPr>
        <p:cNvPr id="1" name=""/>
        <p:cNvGrpSpPr/>
        <p:nvPr/>
      </p:nvGrpSpPr>
      <p:grpSpPr>
        <a:xfrm>
          <a:off x="0" y="0"/>
          <a:ext cx="0" cy="0"/>
          <a:chOff x="0" y="0"/>
          <a:chExt cx="0" cy="0"/>
        </a:xfrm>
      </p:grpSpPr>
      <p:pic>
        <p:nvPicPr>
          <p:cNvPr id="7"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8"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9"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10"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extLst>
      <p:ext uri="{BB962C8B-B14F-4D97-AF65-F5344CB8AC3E}">
        <p14:creationId xmlns:p14="http://schemas.microsoft.com/office/powerpoint/2010/main" val="239808986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8_Titelfolie">
    <p:spTree>
      <p:nvGrpSpPr>
        <p:cNvPr id="1" name=""/>
        <p:cNvGrpSpPr/>
        <p:nvPr/>
      </p:nvGrpSpPr>
      <p:grpSpPr>
        <a:xfrm>
          <a:off x="0" y="0"/>
          <a:ext cx="0" cy="0"/>
          <a:chOff x="0" y="0"/>
          <a:chExt cx="0" cy="0"/>
        </a:xfrm>
      </p:grpSpPr>
      <p:pic>
        <p:nvPicPr>
          <p:cNvPr id="5"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7"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8"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3371546487"/>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16_Titel und Inhalt">
    <p:spTree>
      <p:nvGrpSpPr>
        <p:cNvPr id="1" name=""/>
        <p:cNvGrpSpPr/>
        <p:nvPr/>
      </p:nvGrpSpPr>
      <p:grpSpPr>
        <a:xfrm>
          <a:off x="0" y="0"/>
          <a:ext cx="0" cy="0"/>
          <a:chOff x="0" y="0"/>
          <a:chExt cx="0" cy="0"/>
        </a:xfrm>
      </p:grpSpPr>
      <p:pic>
        <p:nvPicPr>
          <p:cNvPr id="6"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7"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64739492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17_Titel und Inhalt">
    <p:spTree>
      <p:nvGrpSpPr>
        <p:cNvPr id="1" name=""/>
        <p:cNvGrpSpPr/>
        <p:nvPr/>
      </p:nvGrpSpPr>
      <p:grpSpPr>
        <a:xfrm>
          <a:off x="0" y="0"/>
          <a:ext cx="0" cy="0"/>
          <a:chOff x="0" y="0"/>
          <a:chExt cx="0" cy="0"/>
        </a:xfrm>
      </p:grpSpPr>
      <p:pic>
        <p:nvPicPr>
          <p:cNvPr id="6"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7"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3077516752"/>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8_Abschnittsüberschrift">
    <p:spTree>
      <p:nvGrpSpPr>
        <p:cNvPr id="1" name=""/>
        <p:cNvGrpSpPr/>
        <p:nvPr/>
      </p:nvGrpSpPr>
      <p:grpSpPr>
        <a:xfrm>
          <a:off x="0" y="0"/>
          <a:ext cx="0" cy="0"/>
          <a:chOff x="0" y="0"/>
          <a:chExt cx="0" cy="0"/>
        </a:xfrm>
      </p:grpSpPr>
      <p:pic>
        <p:nvPicPr>
          <p:cNvPr id="6"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8"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5"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extLst>
      <p:ext uri="{BB962C8B-B14F-4D97-AF65-F5344CB8AC3E}">
        <p14:creationId xmlns:p14="http://schemas.microsoft.com/office/powerpoint/2010/main" val="394002273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8_Zwei Inhalte">
    <p:spTree>
      <p:nvGrpSpPr>
        <p:cNvPr id="1" name=""/>
        <p:cNvGrpSpPr/>
        <p:nvPr/>
      </p:nvGrpSpPr>
      <p:grpSpPr>
        <a:xfrm>
          <a:off x="0" y="0"/>
          <a:ext cx="0" cy="0"/>
          <a:chOff x="0" y="0"/>
          <a:chExt cx="0" cy="0"/>
        </a:xfrm>
      </p:grpSpPr>
      <p:pic>
        <p:nvPicPr>
          <p:cNvPr id="7"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11"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2"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4205300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8_Vergleich">
    <p:spTree>
      <p:nvGrpSpPr>
        <p:cNvPr id="1" name=""/>
        <p:cNvGrpSpPr/>
        <p:nvPr/>
      </p:nvGrpSpPr>
      <p:grpSpPr>
        <a:xfrm>
          <a:off x="0" y="0"/>
          <a:ext cx="0" cy="0"/>
          <a:chOff x="0" y="0"/>
          <a:chExt cx="0" cy="0"/>
        </a:xfrm>
      </p:grpSpPr>
      <p:pic>
        <p:nvPicPr>
          <p:cNvPr id="9"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15"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6"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7"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20"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21"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109960495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8_Nur Titel">
    <p:spTree>
      <p:nvGrpSpPr>
        <p:cNvPr id="1" name=""/>
        <p:cNvGrpSpPr/>
        <p:nvPr/>
      </p:nvGrpSpPr>
      <p:grpSpPr>
        <a:xfrm>
          <a:off x="0" y="0"/>
          <a:ext cx="0" cy="0"/>
          <a:chOff x="0" y="0"/>
          <a:chExt cx="0" cy="0"/>
        </a:xfrm>
      </p:grpSpPr>
      <p:pic>
        <p:nvPicPr>
          <p:cNvPr id="5"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230848353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blank" preserve="1">
  <p:cSld name="8_Leer">
    <p:spTree>
      <p:nvGrpSpPr>
        <p:cNvPr id="1" name=""/>
        <p:cNvGrpSpPr/>
        <p:nvPr/>
      </p:nvGrpSpPr>
      <p:grpSpPr>
        <a:xfrm>
          <a:off x="0" y="0"/>
          <a:ext cx="0" cy="0"/>
          <a:chOff x="0" y="0"/>
          <a:chExt cx="0" cy="0"/>
        </a:xfrm>
      </p:grpSpPr>
      <p:pic>
        <p:nvPicPr>
          <p:cNvPr id="4"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Tree>
    <p:extLst>
      <p:ext uri="{BB962C8B-B14F-4D97-AF65-F5344CB8AC3E}">
        <p14:creationId xmlns:p14="http://schemas.microsoft.com/office/powerpoint/2010/main" val="2501020252"/>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8_Inhalt mit Überschrift">
    <p:spTree>
      <p:nvGrpSpPr>
        <p:cNvPr id="1" name=""/>
        <p:cNvGrpSpPr/>
        <p:nvPr/>
      </p:nvGrpSpPr>
      <p:grpSpPr>
        <a:xfrm>
          <a:off x="0" y="0"/>
          <a:ext cx="0" cy="0"/>
          <a:chOff x="0" y="0"/>
          <a:chExt cx="0" cy="0"/>
        </a:xfrm>
      </p:grpSpPr>
      <p:pic>
        <p:nvPicPr>
          <p:cNvPr id="7"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8"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10"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11"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3231711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Inhalt mit Überschrift">
    <p:spTree>
      <p:nvGrpSpPr>
        <p:cNvPr id="1" name=""/>
        <p:cNvGrpSpPr/>
        <p:nvPr/>
      </p:nvGrpSpPr>
      <p:grpSpPr>
        <a:xfrm>
          <a:off x="0" y="0"/>
          <a:ext cx="0" cy="0"/>
          <a:chOff x="0" y="0"/>
          <a:chExt cx="0" cy="0"/>
        </a:xfrm>
      </p:grpSpPr>
      <p:pic>
        <p:nvPicPr>
          <p:cNvPr id="9"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8"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10"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7"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8_Bild mit Überschrift">
    <p:spTree>
      <p:nvGrpSpPr>
        <p:cNvPr id="1" name=""/>
        <p:cNvGrpSpPr/>
        <p:nvPr/>
      </p:nvGrpSpPr>
      <p:grpSpPr>
        <a:xfrm>
          <a:off x="0" y="0"/>
          <a:ext cx="0" cy="0"/>
          <a:chOff x="0" y="0"/>
          <a:chExt cx="0" cy="0"/>
        </a:xfrm>
      </p:grpSpPr>
      <p:pic>
        <p:nvPicPr>
          <p:cNvPr id="7"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8"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9"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10"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extLst>
      <p:ext uri="{BB962C8B-B14F-4D97-AF65-F5344CB8AC3E}">
        <p14:creationId xmlns:p14="http://schemas.microsoft.com/office/powerpoint/2010/main" val="2244576269"/>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9_Titelfolie">
    <p:spTree>
      <p:nvGrpSpPr>
        <p:cNvPr id="1" name=""/>
        <p:cNvGrpSpPr/>
        <p:nvPr/>
      </p:nvGrpSpPr>
      <p:grpSpPr>
        <a:xfrm>
          <a:off x="0" y="0"/>
          <a:ext cx="0" cy="0"/>
          <a:chOff x="0" y="0"/>
          <a:chExt cx="0" cy="0"/>
        </a:xfrm>
      </p:grpSpPr>
      <p:pic>
        <p:nvPicPr>
          <p:cNvPr id="6"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8"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9"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159058559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18_Titel und Inhalt">
    <p:spTree>
      <p:nvGrpSpPr>
        <p:cNvPr id="1" name=""/>
        <p:cNvGrpSpPr/>
        <p:nvPr/>
      </p:nvGrpSpPr>
      <p:grpSpPr>
        <a:xfrm>
          <a:off x="0" y="0"/>
          <a:ext cx="0" cy="0"/>
          <a:chOff x="0" y="0"/>
          <a:chExt cx="0" cy="0"/>
        </a:xfrm>
      </p:grpSpPr>
      <p:pic>
        <p:nvPicPr>
          <p:cNvPr id="6"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9"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0"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208712895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19_Titel und Inhalt">
    <p:spTree>
      <p:nvGrpSpPr>
        <p:cNvPr id="1" name=""/>
        <p:cNvGrpSpPr/>
        <p:nvPr/>
      </p:nvGrpSpPr>
      <p:grpSpPr>
        <a:xfrm>
          <a:off x="0" y="0"/>
          <a:ext cx="0" cy="0"/>
          <a:chOff x="0" y="0"/>
          <a:chExt cx="0" cy="0"/>
        </a:xfrm>
      </p:grpSpPr>
      <p:pic>
        <p:nvPicPr>
          <p:cNvPr id="6"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9"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0"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3810970685"/>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9_Abschnittsüberschrift">
    <p:spTree>
      <p:nvGrpSpPr>
        <p:cNvPr id="1" name=""/>
        <p:cNvGrpSpPr/>
        <p:nvPr/>
      </p:nvGrpSpPr>
      <p:grpSpPr>
        <a:xfrm>
          <a:off x="0" y="0"/>
          <a:ext cx="0" cy="0"/>
          <a:chOff x="0" y="0"/>
          <a:chExt cx="0" cy="0"/>
        </a:xfrm>
      </p:grpSpPr>
      <p:pic>
        <p:nvPicPr>
          <p:cNvPr id="6"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8"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5"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extLst>
      <p:ext uri="{BB962C8B-B14F-4D97-AF65-F5344CB8AC3E}">
        <p14:creationId xmlns:p14="http://schemas.microsoft.com/office/powerpoint/2010/main" val="260706911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9_Zwei Inhalte">
    <p:spTree>
      <p:nvGrpSpPr>
        <p:cNvPr id="1" name=""/>
        <p:cNvGrpSpPr/>
        <p:nvPr/>
      </p:nvGrpSpPr>
      <p:grpSpPr>
        <a:xfrm>
          <a:off x="0" y="0"/>
          <a:ext cx="0" cy="0"/>
          <a:chOff x="0" y="0"/>
          <a:chExt cx="0" cy="0"/>
        </a:xfrm>
      </p:grpSpPr>
      <p:pic>
        <p:nvPicPr>
          <p:cNvPr id="7"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11"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2"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285614669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9_Vergleich">
    <p:spTree>
      <p:nvGrpSpPr>
        <p:cNvPr id="1" name=""/>
        <p:cNvGrpSpPr/>
        <p:nvPr/>
      </p:nvGrpSpPr>
      <p:grpSpPr>
        <a:xfrm>
          <a:off x="0" y="0"/>
          <a:ext cx="0" cy="0"/>
          <a:chOff x="0" y="0"/>
          <a:chExt cx="0" cy="0"/>
        </a:xfrm>
      </p:grpSpPr>
      <p:pic>
        <p:nvPicPr>
          <p:cNvPr id="9"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10"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1"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2"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5"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6"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1727236393"/>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9_Nur Titel">
    <p:spTree>
      <p:nvGrpSpPr>
        <p:cNvPr id="1" name=""/>
        <p:cNvGrpSpPr/>
        <p:nvPr/>
      </p:nvGrpSpPr>
      <p:grpSpPr>
        <a:xfrm>
          <a:off x="0" y="0"/>
          <a:ext cx="0" cy="0"/>
          <a:chOff x="0" y="0"/>
          <a:chExt cx="0" cy="0"/>
        </a:xfrm>
      </p:grpSpPr>
      <p:pic>
        <p:nvPicPr>
          <p:cNvPr id="5"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6"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186747189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blank" preserve="1">
  <p:cSld name="9_Leer">
    <p:spTree>
      <p:nvGrpSpPr>
        <p:cNvPr id="1" name=""/>
        <p:cNvGrpSpPr/>
        <p:nvPr/>
      </p:nvGrpSpPr>
      <p:grpSpPr>
        <a:xfrm>
          <a:off x="0" y="0"/>
          <a:ext cx="0" cy="0"/>
          <a:chOff x="0" y="0"/>
          <a:chExt cx="0" cy="0"/>
        </a:xfrm>
      </p:grpSpPr>
      <p:pic>
        <p:nvPicPr>
          <p:cNvPr id="4"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Tree>
    <p:extLst>
      <p:ext uri="{BB962C8B-B14F-4D97-AF65-F5344CB8AC3E}">
        <p14:creationId xmlns:p14="http://schemas.microsoft.com/office/powerpoint/2010/main" val="415887372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9_Inhalt mit Überschrift">
    <p:spTree>
      <p:nvGrpSpPr>
        <p:cNvPr id="1" name=""/>
        <p:cNvGrpSpPr/>
        <p:nvPr/>
      </p:nvGrpSpPr>
      <p:grpSpPr>
        <a:xfrm>
          <a:off x="0" y="0"/>
          <a:ext cx="0" cy="0"/>
          <a:chOff x="0" y="0"/>
          <a:chExt cx="0" cy="0"/>
        </a:xfrm>
      </p:grpSpPr>
      <p:pic>
        <p:nvPicPr>
          <p:cNvPr id="7"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8"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9"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0"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extLst>
      <p:ext uri="{BB962C8B-B14F-4D97-AF65-F5344CB8AC3E}">
        <p14:creationId xmlns:p14="http://schemas.microsoft.com/office/powerpoint/2010/main" val="2516637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hasCustomPrompt="1"/>
          </p:nvPr>
        </p:nvSpPr>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ild mit Überschrift">
    <p:spTree>
      <p:nvGrpSpPr>
        <p:cNvPr id="1" name=""/>
        <p:cNvGrpSpPr/>
        <p:nvPr/>
      </p:nvGrpSpPr>
      <p:grpSpPr>
        <a:xfrm>
          <a:off x="0" y="0"/>
          <a:ext cx="0" cy="0"/>
          <a:chOff x="0" y="0"/>
          <a:chExt cx="0" cy="0"/>
        </a:xfrm>
      </p:grpSpPr>
      <p:pic>
        <p:nvPicPr>
          <p:cNvPr id="6"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11"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12"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13"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cSld>
  <p:clrMapOvr>
    <a:masterClrMapping/>
  </p:clrMapOvr>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9_Bild mit Überschrift">
    <p:spTree>
      <p:nvGrpSpPr>
        <p:cNvPr id="1" name=""/>
        <p:cNvGrpSpPr/>
        <p:nvPr/>
      </p:nvGrpSpPr>
      <p:grpSpPr>
        <a:xfrm>
          <a:off x="0" y="0"/>
          <a:ext cx="0" cy="0"/>
          <a:chOff x="0" y="0"/>
          <a:chExt cx="0" cy="0"/>
        </a:xfrm>
      </p:grpSpPr>
      <p:pic>
        <p:nvPicPr>
          <p:cNvPr id="7"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8"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9"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10"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extLst>
      <p:ext uri="{BB962C8B-B14F-4D97-AF65-F5344CB8AC3E}">
        <p14:creationId xmlns:p14="http://schemas.microsoft.com/office/powerpoint/2010/main" val="238198370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10_Titelfolie">
    <p:spTree>
      <p:nvGrpSpPr>
        <p:cNvPr id="1" name=""/>
        <p:cNvGrpSpPr/>
        <p:nvPr/>
      </p:nvGrpSpPr>
      <p:grpSpPr>
        <a:xfrm>
          <a:off x="0" y="0"/>
          <a:ext cx="0" cy="0"/>
          <a:chOff x="0" y="0"/>
          <a:chExt cx="0" cy="0"/>
        </a:xfrm>
      </p:grpSpPr>
      <p:pic>
        <p:nvPicPr>
          <p:cNvPr id="8"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6"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7"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45214810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20_Titel und Inhalt">
    <p:spTree>
      <p:nvGrpSpPr>
        <p:cNvPr id="1" name=""/>
        <p:cNvGrpSpPr/>
        <p:nvPr/>
      </p:nvGrpSpPr>
      <p:grpSpPr>
        <a:xfrm>
          <a:off x="0" y="0"/>
          <a:ext cx="0" cy="0"/>
          <a:chOff x="0" y="0"/>
          <a:chExt cx="0" cy="0"/>
        </a:xfrm>
      </p:grpSpPr>
      <p:pic>
        <p:nvPicPr>
          <p:cNvPr id="8"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6"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1512854274"/>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21_Titel und Inhalt">
    <p:spTree>
      <p:nvGrpSpPr>
        <p:cNvPr id="1" name=""/>
        <p:cNvGrpSpPr/>
        <p:nvPr/>
      </p:nvGrpSpPr>
      <p:grpSpPr>
        <a:xfrm>
          <a:off x="0" y="0"/>
          <a:ext cx="0" cy="0"/>
          <a:chOff x="0" y="0"/>
          <a:chExt cx="0" cy="0"/>
        </a:xfrm>
      </p:grpSpPr>
      <p:pic>
        <p:nvPicPr>
          <p:cNvPr id="8"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6"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3460858393"/>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10_Abschnittsüberschrift">
    <p:spTree>
      <p:nvGrpSpPr>
        <p:cNvPr id="1" name=""/>
        <p:cNvGrpSpPr/>
        <p:nvPr/>
      </p:nvGrpSpPr>
      <p:grpSpPr>
        <a:xfrm>
          <a:off x="0" y="0"/>
          <a:ext cx="0" cy="0"/>
          <a:chOff x="0" y="0"/>
          <a:chExt cx="0" cy="0"/>
        </a:xfrm>
      </p:grpSpPr>
      <p:pic>
        <p:nvPicPr>
          <p:cNvPr id="8"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7"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5"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extLst>
      <p:ext uri="{BB962C8B-B14F-4D97-AF65-F5344CB8AC3E}">
        <p14:creationId xmlns:p14="http://schemas.microsoft.com/office/powerpoint/2010/main" val="223792238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10_Zwei Inhalte">
    <p:spTree>
      <p:nvGrpSpPr>
        <p:cNvPr id="1" name=""/>
        <p:cNvGrpSpPr/>
        <p:nvPr/>
      </p:nvGrpSpPr>
      <p:grpSpPr>
        <a:xfrm>
          <a:off x="0" y="0"/>
          <a:ext cx="0" cy="0"/>
          <a:chOff x="0" y="0"/>
          <a:chExt cx="0" cy="0"/>
        </a:xfrm>
      </p:grpSpPr>
      <p:pic>
        <p:nvPicPr>
          <p:cNvPr id="7"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12"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13"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4"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3514014324"/>
      </p:ext>
    </p:extLst>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10_Vergleich">
    <p:spTree>
      <p:nvGrpSpPr>
        <p:cNvPr id="1" name=""/>
        <p:cNvGrpSpPr/>
        <p:nvPr/>
      </p:nvGrpSpPr>
      <p:grpSpPr>
        <a:xfrm>
          <a:off x="0" y="0"/>
          <a:ext cx="0" cy="0"/>
          <a:chOff x="0" y="0"/>
          <a:chExt cx="0" cy="0"/>
        </a:xfrm>
      </p:grpSpPr>
      <p:pic>
        <p:nvPicPr>
          <p:cNvPr id="9"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14"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5"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6"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7"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8"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311174054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10_Nur Titel">
    <p:spTree>
      <p:nvGrpSpPr>
        <p:cNvPr id="1" name=""/>
        <p:cNvGrpSpPr/>
        <p:nvPr/>
      </p:nvGrpSpPr>
      <p:grpSpPr>
        <a:xfrm>
          <a:off x="0" y="0"/>
          <a:ext cx="0" cy="0"/>
          <a:chOff x="0" y="0"/>
          <a:chExt cx="0" cy="0"/>
        </a:xfrm>
      </p:grpSpPr>
      <p:pic>
        <p:nvPicPr>
          <p:cNvPr id="5"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6"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2549641652"/>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blank" preserve="1">
  <p:cSld name="10_Leer">
    <p:spTree>
      <p:nvGrpSpPr>
        <p:cNvPr id="1" name=""/>
        <p:cNvGrpSpPr/>
        <p:nvPr/>
      </p:nvGrpSpPr>
      <p:grpSpPr>
        <a:xfrm>
          <a:off x="0" y="0"/>
          <a:ext cx="0" cy="0"/>
          <a:chOff x="0" y="0"/>
          <a:chExt cx="0" cy="0"/>
        </a:xfrm>
      </p:grpSpPr>
      <p:pic>
        <p:nvPicPr>
          <p:cNvPr id="4"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Tree>
    <p:extLst>
      <p:ext uri="{BB962C8B-B14F-4D97-AF65-F5344CB8AC3E}">
        <p14:creationId xmlns:p14="http://schemas.microsoft.com/office/powerpoint/2010/main" val="2060901631"/>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10_Inhalt mit Überschrift">
    <p:spTree>
      <p:nvGrpSpPr>
        <p:cNvPr id="1" name=""/>
        <p:cNvGrpSpPr/>
        <p:nvPr/>
      </p:nvGrpSpPr>
      <p:grpSpPr>
        <a:xfrm>
          <a:off x="0" y="0"/>
          <a:ext cx="0" cy="0"/>
          <a:chOff x="0" y="0"/>
          <a:chExt cx="0" cy="0"/>
        </a:xfrm>
      </p:grpSpPr>
      <p:pic>
        <p:nvPicPr>
          <p:cNvPr id="7"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10"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11"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12"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14670698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elfolie">
    <p:spTree>
      <p:nvGrpSpPr>
        <p:cNvPr id="1" name=""/>
        <p:cNvGrpSpPr/>
        <p:nvPr/>
      </p:nvGrpSpPr>
      <p:grpSpPr>
        <a:xfrm>
          <a:off x="0" y="0"/>
          <a:ext cx="0" cy="0"/>
          <a:chOff x="0" y="0"/>
          <a:chExt cx="0" cy="0"/>
        </a:xfrm>
      </p:grpSpPr>
      <p:pic>
        <p:nvPicPr>
          <p:cNvPr id="8"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6"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7"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10_Bild mit Überschrift">
    <p:spTree>
      <p:nvGrpSpPr>
        <p:cNvPr id="1" name=""/>
        <p:cNvGrpSpPr/>
        <p:nvPr/>
      </p:nvGrpSpPr>
      <p:grpSpPr>
        <a:xfrm>
          <a:off x="0" y="0"/>
          <a:ext cx="0" cy="0"/>
          <a:chOff x="0" y="0"/>
          <a:chExt cx="0" cy="0"/>
        </a:xfrm>
      </p:grpSpPr>
      <p:pic>
        <p:nvPicPr>
          <p:cNvPr id="10"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7"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8"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9"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extLst>
      <p:ext uri="{BB962C8B-B14F-4D97-AF65-F5344CB8AC3E}">
        <p14:creationId xmlns:p14="http://schemas.microsoft.com/office/powerpoint/2010/main" val="24237705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11_Titelfolie">
    <p:spTree>
      <p:nvGrpSpPr>
        <p:cNvPr id="1" name=""/>
        <p:cNvGrpSpPr/>
        <p:nvPr/>
      </p:nvGrpSpPr>
      <p:grpSpPr>
        <a:xfrm>
          <a:off x="0" y="0"/>
          <a:ext cx="0" cy="0"/>
          <a:chOff x="0" y="0"/>
          <a:chExt cx="0" cy="0"/>
        </a:xfrm>
      </p:grpSpPr>
      <p:pic>
        <p:nvPicPr>
          <p:cNvPr id="8"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6"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7"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3131666606"/>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22_Titel und Inhalt">
    <p:spTree>
      <p:nvGrpSpPr>
        <p:cNvPr id="1" name=""/>
        <p:cNvGrpSpPr/>
        <p:nvPr/>
      </p:nvGrpSpPr>
      <p:grpSpPr>
        <a:xfrm>
          <a:off x="0" y="0"/>
          <a:ext cx="0" cy="0"/>
          <a:chOff x="0" y="0"/>
          <a:chExt cx="0" cy="0"/>
        </a:xfrm>
      </p:grpSpPr>
      <p:pic>
        <p:nvPicPr>
          <p:cNvPr id="8"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6"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2228372728"/>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23_Titel und Inhalt">
    <p:spTree>
      <p:nvGrpSpPr>
        <p:cNvPr id="1" name=""/>
        <p:cNvGrpSpPr/>
        <p:nvPr/>
      </p:nvGrpSpPr>
      <p:grpSpPr>
        <a:xfrm>
          <a:off x="0" y="0"/>
          <a:ext cx="0" cy="0"/>
          <a:chOff x="0" y="0"/>
          <a:chExt cx="0" cy="0"/>
        </a:xfrm>
      </p:grpSpPr>
      <p:pic>
        <p:nvPicPr>
          <p:cNvPr id="8"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6"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4105438937"/>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11_Abschnittsüberschrift">
    <p:spTree>
      <p:nvGrpSpPr>
        <p:cNvPr id="1" name=""/>
        <p:cNvGrpSpPr/>
        <p:nvPr/>
      </p:nvGrpSpPr>
      <p:grpSpPr>
        <a:xfrm>
          <a:off x="0" y="0"/>
          <a:ext cx="0" cy="0"/>
          <a:chOff x="0" y="0"/>
          <a:chExt cx="0" cy="0"/>
        </a:xfrm>
      </p:grpSpPr>
      <p:pic>
        <p:nvPicPr>
          <p:cNvPr id="8"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7"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9"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extLst>
      <p:ext uri="{BB962C8B-B14F-4D97-AF65-F5344CB8AC3E}">
        <p14:creationId xmlns:p14="http://schemas.microsoft.com/office/powerpoint/2010/main" val="2997009165"/>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11_Zwei Inhalte">
    <p:spTree>
      <p:nvGrpSpPr>
        <p:cNvPr id="1" name=""/>
        <p:cNvGrpSpPr/>
        <p:nvPr/>
      </p:nvGrpSpPr>
      <p:grpSpPr>
        <a:xfrm>
          <a:off x="0" y="0"/>
          <a:ext cx="0" cy="0"/>
          <a:chOff x="0" y="0"/>
          <a:chExt cx="0" cy="0"/>
        </a:xfrm>
      </p:grpSpPr>
      <p:pic>
        <p:nvPicPr>
          <p:cNvPr id="10"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8"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9"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1527186363"/>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11_Vergleich">
    <p:spTree>
      <p:nvGrpSpPr>
        <p:cNvPr id="1" name=""/>
        <p:cNvGrpSpPr/>
        <p:nvPr/>
      </p:nvGrpSpPr>
      <p:grpSpPr>
        <a:xfrm>
          <a:off x="0" y="0"/>
          <a:ext cx="0" cy="0"/>
          <a:chOff x="0" y="0"/>
          <a:chExt cx="0" cy="0"/>
        </a:xfrm>
      </p:grpSpPr>
      <p:pic>
        <p:nvPicPr>
          <p:cNvPr id="14"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9"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0"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1"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2"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3"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97796788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11_Nur Titel">
    <p:spTree>
      <p:nvGrpSpPr>
        <p:cNvPr id="1" name=""/>
        <p:cNvGrpSpPr/>
        <p:nvPr/>
      </p:nvGrpSpPr>
      <p:grpSpPr>
        <a:xfrm>
          <a:off x="0" y="0"/>
          <a:ext cx="0" cy="0"/>
          <a:chOff x="0" y="0"/>
          <a:chExt cx="0" cy="0"/>
        </a:xfrm>
      </p:grpSpPr>
      <p:pic>
        <p:nvPicPr>
          <p:cNvPr id="6"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5"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408259140"/>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blank" preserve="1">
  <p:cSld name="11_Leer">
    <p:spTree>
      <p:nvGrpSpPr>
        <p:cNvPr id="1" name=""/>
        <p:cNvGrpSpPr/>
        <p:nvPr/>
      </p:nvGrpSpPr>
      <p:grpSpPr>
        <a:xfrm>
          <a:off x="0" y="0"/>
          <a:ext cx="0" cy="0"/>
          <a:chOff x="0" y="0"/>
          <a:chExt cx="0" cy="0"/>
        </a:xfrm>
      </p:grpSpPr>
      <p:pic>
        <p:nvPicPr>
          <p:cNvPr id="4"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Tree>
    <p:extLst>
      <p:ext uri="{BB962C8B-B14F-4D97-AF65-F5344CB8AC3E}">
        <p14:creationId xmlns:p14="http://schemas.microsoft.com/office/powerpoint/2010/main" val="90183424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11_Inhalt mit Überschrift">
    <p:spTree>
      <p:nvGrpSpPr>
        <p:cNvPr id="1" name=""/>
        <p:cNvGrpSpPr/>
        <p:nvPr/>
      </p:nvGrpSpPr>
      <p:grpSpPr>
        <a:xfrm>
          <a:off x="0" y="0"/>
          <a:ext cx="0" cy="0"/>
          <a:chOff x="0" y="0"/>
          <a:chExt cx="0" cy="0"/>
        </a:xfrm>
      </p:grpSpPr>
      <p:pic>
        <p:nvPicPr>
          <p:cNvPr id="6"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8"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9"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10"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24766974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el und Inhalt">
    <p:spTree>
      <p:nvGrpSpPr>
        <p:cNvPr id="1" name=""/>
        <p:cNvGrpSpPr/>
        <p:nvPr/>
      </p:nvGrpSpPr>
      <p:grpSpPr>
        <a:xfrm>
          <a:off x="0" y="0"/>
          <a:ext cx="0" cy="0"/>
          <a:chOff x="0" y="0"/>
          <a:chExt cx="0" cy="0"/>
        </a:xfrm>
      </p:grpSpPr>
      <p:pic>
        <p:nvPicPr>
          <p:cNvPr id="6"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7"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11_Bild mit Überschrift">
    <p:spTree>
      <p:nvGrpSpPr>
        <p:cNvPr id="1" name=""/>
        <p:cNvGrpSpPr/>
        <p:nvPr/>
      </p:nvGrpSpPr>
      <p:grpSpPr>
        <a:xfrm>
          <a:off x="0" y="0"/>
          <a:ext cx="0" cy="0"/>
          <a:chOff x="0" y="0"/>
          <a:chExt cx="0" cy="0"/>
        </a:xfrm>
      </p:grpSpPr>
      <p:pic>
        <p:nvPicPr>
          <p:cNvPr id="10"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7"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8"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9"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extLst>
      <p:ext uri="{BB962C8B-B14F-4D97-AF65-F5344CB8AC3E}">
        <p14:creationId xmlns:p14="http://schemas.microsoft.com/office/powerpoint/2010/main" val="2875997900"/>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12_Titelfolie">
    <p:spTree>
      <p:nvGrpSpPr>
        <p:cNvPr id="1" name=""/>
        <p:cNvGrpSpPr/>
        <p:nvPr/>
      </p:nvGrpSpPr>
      <p:grpSpPr>
        <a:xfrm>
          <a:off x="0" y="0"/>
          <a:ext cx="0" cy="0"/>
          <a:chOff x="0" y="0"/>
          <a:chExt cx="0" cy="0"/>
        </a:xfrm>
      </p:grpSpPr>
      <p:pic>
        <p:nvPicPr>
          <p:cNvPr id="8"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6"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7"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60539916"/>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24_Titel und Inhalt">
    <p:spTree>
      <p:nvGrpSpPr>
        <p:cNvPr id="1" name=""/>
        <p:cNvGrpSpPr/>
        <p:nvPr/>
      </p:nvGrpSpPr>
      <p:grpSpPr>
        <a:xfrm>
          <a:off x="0" y="0"/>
          <a:ext cx="0" cy="0"/>
          <a:chOff x="0" y="0"/>
          <a:chExt cx="0" cy="0"/>
        </a:xfrm>
      </p:grpSpPr>
      <p:pic>
        <p:nvPicPr>
          <p:cNvPr id="8"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6"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14806993"/>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25_Titel und Inhalt">
    <p:spTree>
      <p:nvGrpSpPr>
        <p:cNvPr id="1" name=""/>
        <p:cNvGrpSpPr/>
        <p:nvPr/>
      </p:nvGrpSpPr>
      <p:grpSpPr>
        <a:xfrm>
          <a:off x="0" y="0"/>
          <a:ext cx="0" cy="0"/>
          <a:chOff x="0" y="0"/>
          <a:chExt cx="0" cy="0"/>
        </a:xfrm>
      </p:grpSpPr>
      <p:pic>
        <p:nvPicPr>
          <p:cNvPr id="8"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6"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22471258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12_Abschnittsüberschrift">
    <p:spTree>
      <p:nvGrpSpPr>
        <p:cNvPr id="1" name=""/>
        <p:cNvGrpSpPr/>
        <p:nvPr/>
      </p:nvGrpSpPr>
      <p:grpSpPr>
        <a:xfrm>
          <a:off x="0" y="0"/>
          <a:ext cx="0" cy="0"/>
          <a:chOff x="0" y="0"/>
          <a:chExt cx="0" cy="0"/>
        </a:xfrm>
      </p:grpSpPr>
      <p:pic>
        <p:nvPicPr>
          <p:cNvPr id="8"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7"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5"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extLst>
      <p:ext uri="{BB962C8B-B14F-4D97-AF65-F5344CB8AC3E}">
        <p14:creationId xmlns:p14="http://schemas.microsoft.com/office/powerpoint/2010/main" val="1664852856"/>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12_Zwei Inhalte">
    <p:spTree>
      <p:nvGrpSpPr>
        <p:cNvPr id="1" name=""/>
        <p:cNvGrpSpPr/>
        <p:nvPr/>
      </p:nvGrpSpPr>
      <p:grpSpPr>
        <a:xfrm>
          <a:off x="0" y="0"/>
          <a:ext cx="0" cy="0"/>
          <a:chOff x="0" y="0"/>
          <a:chExt cx="0" cy="0"/>
        </a:xfrm>
      </p:grpSpPr>
      <p:pic>
        <p:nvPicPr>
          <p:cNvPr id="10"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8"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9"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3187606874"/>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12_Vergleich">
    <p:spTree>
      <p:nvGrpSpPr>
        <p:cNvPr id="1" name=""/>
        <p:cNvGrpSpPr/>
        <p:nvPr/>
      </p:nvGrpSpPr>
      <p:grpSpPr>
        <a:xfrm>
          <a:off x="0" y="0"/>
          <a:ext cx="0" cy="0"/>
          <a:chOff x="0" y="0"/>
          <a:chExt cx="0" cy="0"/>
        </a:xfrm>
      </p:grpSpPr>
      <p:pic>
        <p:nvPicPr>
          <p:cNvPr id="14"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9"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0"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1"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2"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3"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733765497"/>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12_Nur Titel">
    <p:spTree>
      <p:nvGrpSpPr>
        <p:cNvPr id="1" name=""/>
        <p:cNvGrpSpPr/>
        <p:nvPr/>
      </p:nvGrpSpPr>
      <p:grpSpPr>
        <a:xfrm>
          <a:off x="0" y="0"/>
          <a:ext cx="0" cy="0"/>
          <a:chOff x="0" y="0"/>
          <a:chExt cx="0" cy="0"/>
        </a:xfrm>
      </p:grpSpPr>
      <p:pic>
        <p:nvPicPr>
          <p:cNvPr id="6"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5"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3080786670"/>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blank" preserve="1">
  <p:cSld name="12_Leer">
    <p:spTree>
      <p:nvGrpSpPr>
        <p:cNvPr id="1" name=""/>
        <p:cNvGrpSpPr/>
        <p:nvPr/>
      </p:nvGrpSpPr>
      <p:grpSpPr>
        <a:xfrm>
          <a:off x="0" y="0"/>
          <a:ext cx="0" cy="0"/>
          <a:chOff x="0" y="0"/>
          <a:chExt cx="0" cy="0"/>
        </a:xfrm>
      </p:grpSpPr>
      <p:pic>
        <p:nvPicPr>
          <p:cNvPr id="4"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Tree>
    <p:extLst>
      <p:ext uri="{BB962C8B-B14F-4D97-AF65-F5344CB8AC3E}">
        <p14:creationId xmlns:p14="http://schemas.microsoft.com/office/powerpoint/2010/main" val="2121687516"/>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12_Inhalt mit Überschrift">
    <p:spTree>
      <p:nvGrpSpPr>
        <p:cNvPr id="1" name=""/>
        <p:cNvGrpSpPr/>
        <p:nvPr/>
      </p:nvGrpSpPr>
      <p:grpSpPr>
        <a:xfrm>
          <a:off x="0" y="0"/>
          <a:ext cx="0" cy="0"/>
          <a:chOff x="0" y="0"/>
          <a:chExt cx="0" cy="0"/>
        </a:xfrm>
      </p:grpSpPr>
      <p:pic>
        <p:nvPicPr>
          <p:cNvPr id="10"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7"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8"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9"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7150512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Titel und Inhalt">
    <p:spTree>
      <p:nvGrpSpPr>
        <p:cNvPr id="1" name=""/>
        <p:cNvGrpSpPr/>
        <p:nvPr/>
      </p:nvGrpSpPr>
      <p:grpSpPr>
        <a:xfrm>
          <a:off x="0" y="0"/>
          <a:ext cx="0" cy="0"/>
          <a:chOff x="0" y="0"/>
          <a:chExt cx="0" cy="0"/>
        </a:xfrm>
      </p:grpSpPr>
      <p:pic>
        <p:nvPicPr>
          <p:cNvPr id="5"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10"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1"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12_Bild mit Überschrift">
    <p:spTree>
      <p:nvGrpSpPr>
        <p:cNvPr id="1" name=""/>
        <p:cNvGrpSpPr/>
        <p:nvPr/>
      </p:nvGrpSpPr>
      <p:grpSpPr>
        <a:xfrm>
          <a:off x="0" y="0"/>
          <a:ext cx="0" cy="0"/>
          <a:chOff x="0" y="0"/>
          <a:chExt cx="0" cy="0"/>
        </a:xfrm>
      </p:grpSpPr>
      <p:pic>
        <p:nvPicPr>
          <p:cNvPr id="10"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7"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8"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9"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extLst>
      <p:ext uri="{BB962C8B-B14F-4D97-AF65-F5344CB8AC3E}">
        <p14:creationId xmlns:p14="http://schemas.microsoft.com/office/powerpoint/2010/main" val="1440718089"/>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13_Titelfolie">
    <p:spTree>
      <p:nvGrpSpPr>
        <p:cNvPr id="1" name=""/>
        <p:cNvGrpSpPr/>
        <p:nvPr/>
      </p:nvGrpSpPr>
      <p:grpSpPr>
        <a:xfrm>
          <a:off x="0" y="0"/>
          <a:ext cx="0" cy="0"/>
          <a:chOff x="0" y="0"/>
          <a:chExt cx="0" cy="0"/>
        </a:xfrm>
      </p:grpSpPr>
      <p:pic>
        <p:nvPicPr>
          <p:cNvPr id="6"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8"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9"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1984241965"/>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26_Titel und Inhalt">
    <p:spTree>
      <p:nvGrpSpPr>
        <p:cNvPr id="1" name=""/>
        <p:cNvGrpSpPr/>
        <p:nvPr/>
      </p:nvGrpSpPr>
      <p:grpSpPr>
        <a:xfrm>
          <a:off x="0" y="0"/>
          <a:ext cx="0" cy="0"/>
          <a:chOff x="0" y="0"/>
          <a:chExt cx="0" cy="0"/>
        </a:xfrm>
      </p:grpSpPr>
      <p:pic>
        <p:nvPicPr>
          <p:cNvPr id="8"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6"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3633637480"/>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27_Titel und Inhalt">
    <p:spTree>
      <p:nvGrpSpPr>
        <p:cNvPr id="1" name=""/>
        <p:cNvGrpSpPr/>
        <p:nvPr/>
      </p:nvGrpSpPr>
      <p:grpSpPr>
        <a:xfrm>
          <a:off x="0" y="0"/>
          <a:ext cx="0" cy="0"/>
          <a:chOff x="0" y="0"/>
          <a:chExt cx="0" cy="0"/>
        </a:xfrm>
      </p:grpSpPr>
      <p:pic>
        <p:nvPicPr>
          <p:cNvPr id="8"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6"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2247450480"/>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13_Abschnittsüberschrift">
    <p:spTree>
      <p:nvGrpSpPr>
        <p:cNvPr id="1" name=""/>
        <p:cNvGrpSpPr/>
        <p:nvPr/>
      </p:nvGrpSpPr>
      <p:grpSpPr>
        <a:xfrm>
          <a:off x="0" y="0"/>
          <a:ext cx="0" cy="0"/>
          <a:chOff x="0" y="0"/>
          <a:chExt cx="0" cy="0"/>
        </a:xfrm>
      </p:grpSpPr>
      <p:pic>
        <p:nvPicPr>
          <p:cNvPr id="6"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8"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5"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extLst>
      <p:ext uri="{BB962C8B-B14F-4D97-AF65-F5344CB8AC3E}">
        <p14:creationId xmlns:p14="http://schemas.microsoft.com/office/powerpoint/2010/main" val="2672029994"/>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13_Zwei Inhalte">
    <p:spTree>
      <p:nvGrpSpPr>
        <p:cNvPr id="1" name=""/>
        <p:cNvGrpSpPr/>
        <p:nvPr/>
      </p:nvGrpSpPr>
      <p:grpSpPr>
        <a:xfrm>
          <a:off x="0" y="0"/>
          <a:ext cx="0" cy="0"/>
          <a:chOff x="0" y="0"/>
          <a:chExt cx="0" cy="0"/>
        </a:xfrm>
      </p:grpSpPr>
      <p:pic>
        <p:nvPicPr>
          <p:cNvPr id="10"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8"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9"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273642075"/>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13_Vergleich">
    <p:spTree>
      <p:nvGrpSpPr>
        <p:cNvPr id="1" name=""/>
        <p:cNvGrpSpPr/>
        <p:nvPr/>
      </p:nvGrpSpPr>
      <p:grpSpPr>
        <a:xfrm>
          <a:off x="0" y="0"/>
          <a:ext cx="0" cy="0"/>
          <a:chOff x="0" y="0"/>
          <a:chExt cx="0" cy="0"/>
        </a:xfrm>
      </p:grpSpPr>
      <p:pic>
        <p:nvPicPr>
          <p:cNvPr id="14"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9"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0"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1"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2"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3"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724666861"/>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13_Nur Titel">
    <p:spTree>
      <p:nvGrpSpPr>
        <p:cNvPr id="1" name=""/>
        <p:cNvGrpSpPr/>
        <p:nvPr/>
      </p:nvGrpSpPr>
      <p:grpSpPr>
        <a:xfrm>
          <a:off x="0" y="0"/>
          <a:ext cx="0" cy="0"/>
          <a:chOff x="0" y="0"/>
          <a:chExt cx="0" cy="0"/>
        </a:xfrm>
      </p:grpSpPr>
      <p:pic>
        <p:nvPicPr>
          <p:cNvPr id="6"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5"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3988009364"/>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blank" preserve="1">
  <p:cSld name="13_Leer">
    <p:spTree>
      <p:nvGrpSpPr>
        <p:cNvPr id="1" name=""/>
        <p:cNvGrpSpPr/>
        <p:nvPr/>
      </p:nvGrpSpPr>
      <p:grpSpPr>
        <a:xfrm>
          <a:off x="0" y="0"/>
          <a:ext cx="0" cy="0"/>
          <a:chOff x="0" y="0"/>
          <a:chExt cx="0" cy="0"/>
        </a:xfrm>
      </p:grpSpPr>
      <p:pic>
        <p:nvPicPr>
          <p:cNvPr id="4"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Tree>
    <p:extLst>
      <p:ext uri="{BB962C8B-B14F-4D97-AF65-F5344CB8AC3E}">
        <p14:creationId xmlns:p14="http://schemas.microsoft.com/office/powerpoint/2010/main" val="1919200245"/>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13_Inhalt mit Überschrift">
    <p:spTree>
      <p:nvGrpSpPr>
        <p:cNvPr id="1" name=""/>
        <p:cNvGrpSpPr/>
        <p:nvPr/>
      </p:nvGrpSpPr>
      <p:grpSpPr>
        <a:xfrm>
          <a:off x="0" y="0"/>
          <a:ext cx="0" cy="0"/>
          <a:chOff x="0" y="0"/>
          <a:chExt cx="0" cy="0"/>
        </a:xfrm>
      </p:grpSpPr>
      <p:pic>
        <p:nvPicPr>
          <p:cNvPr id="10"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7"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8"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9"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23179306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Abschnittsüberschrift">
    <p:spTree>
      <p:nvGrpSpPr>
        <p:cNvPr id="1" name=""/>
        <p:cNvGrpSpPr/>
        <p:nvPr/>
      </p:nvGrpSpPr>
      <p:grpSpPr>
        <a:xfrm>
          <a:off x="0" y="0"/>
          <a:ext cx="0" cy="0"/>
          <a:chOff x="0" y="0"/>
          <a:chExt cx="0" cy="0"/>
        </a:xfrm>
      </p:grpSpPr>
      <p:pic>
        <p:nvPicPr>
          <p:cNvPr id="6"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8"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5"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13_Bild mit Überschrift">
    <p:spTree>
      <p:nvGrpSpPr>
        <p:cNvPr id="1" name=""/>
        <p:cNvGrpSpPr/>
        <p:nvPr/>
      </p:nvGrpSpPr>
      <p:grpSpPr>
        <a:xfrm>
          <a:off x="0" y="0"/>
          <a:ext cx="0" cy="0"/>
          <a:chOff x="0" y="0"/>
          <a:chExt cx="0" cy="0"/>
        </a:xfrm>
      </p:grpSpPr>
      <p:pic>
        <p:nvPicPr>
          <p:cNvPr id="7"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8"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9"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10"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extLst>
      <p:ext uri="{BB962C8B-B14F-4D97-AF65-F5344CB8AC3E}">
        <p14:creationId xmlns:p14="http://schemas.microsoft.com/office/powerpoint/2010/main" val="641308191"/>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14_Titelfolie">
    <p:spTree>
      <p:nvGrpSpPr>
        <p:cNvPr id="1" name=""/>
        <p:cNvGrpSpPr/>
        <p:nvPr/>
      </p:nvGrpSpPr>
      <p:grpSpPr>
        <a:xfrm>
          <a:off x="0" y="0"/>
          <a:ext cx="0" cy="0"/>
          <a:chOff x="0" y="0"/>
          <a:chExt cx="0" cy="0"/>
        </a:xfrm>
      </p:grpSpPr>
      <p:pic>
        <p:nvPicPr>
          <p:cNvPr id="8"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5"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7"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1684939455"/>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28_Titel und Inhalt">
    <p:spTree>
      <p:nvGrpSpPr>
        <p:cNvPr id="1" name=""/>
        <p:cNvGrpSpPr/>
        <p:nvPr/>
      </p:nvGrpSpPr>
      <p:grpSpPr>
        <a:xfrm>
          <a:off x="0" y="0"/>
          <a:ext cx="0" cy="0"/>
          <a:chOff x="0" y="0"/>
          <a:chExt cx="0" cy="0"/>
        </a:xfrm>
      </p:grpSpPr>
      <p:pic>
        <p:nvPicPr>
          <p:cNvPr id="8"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6"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643511960"/>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29_Titel und Inhalt">
    <p:spTree>
      <p:nvGrpSpPr>
        <p:cNvPr id="1" name=""/>
        <p:cNvGrpSpPr/>
        <p:nvPr/>
      </p:nvGrpSpPr>
      <p:grpSpPr>
        <a:xfrm>
          <a:off x="0" y="0"/>
          <a:ext cx="0" cy="0"/>
          <a:chOff x="0" y="0"/>
          <a:chExt cx="0" cy="0"/>
        </a:xfrm>
      </p:grpSpPr>
      <p:pic>
        <p:nvPicPr>
          <p:cNvPr id="8"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6"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1420549365"/>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14_Abschnittsüberschrift">
    <p:spTree>
      <p:nvGrpSpPr>
        <p:cNvPr id="1" name=""/>
        <p:cNvGrpSpPr/>
        <p:nvPr/>
      </p:nvGrpSpPr>
      <p:grpSpPr>
        <a:xfrm>
          <a:off x="0" y="0"/>
          <a:ext cx="0" cy="0"/>
          <a:chOff x="0" y="0"/>
          <a:chExt cx="0" cy="0"/>
        </a:xfrm>
      </p:grpSpPr>
      <p:pic>
        <p:nvPicPr>
          <p:cNvPr id="8"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7"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5"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extLst>
      <p:ext uri="{BB962C8B-B14F-4D97-AF65-F5344CB8AC3E}">
        <p14:creationId xmlns:p14="http://schemas.microsoft.com/office/powerpoint/2010/main" val="3988646203"/>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14_Zwei Inhalte">
    <p:spTree>
      <p:nvGrpSpPr>
        <p:cNvPr id="1" name=""/>
        <p:cNvGrpSpPr/>
        <p:nvPr/>
      </p:nvGrpSpPr>
      <p:grpSpPr>
        <a:xfrm>
          <a:off x="0" y="0"/>
          <a:ext cx="0" cy="0"/>
          <a:chOff x="0" y="0"/>
          <a:chExt cx="0" cy="0"/>
        </a:xfrm>
      </p:grpSpPr>
      <p:pic>
        <p:nvPicPr>
          <p:cNvPr id="10"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8"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9"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790235974"/>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14_Vergleich">
    <p:spTree>
      <p:nvGrpSpPr>
        <p:cNvPr id="1" name=""/>
        <p:cNvGrpSpPr/>
        <p:nvPr/>
      </p:nvGrpSpPr>
      <p:grpSpPr>
        <a:xfrm>
          <a:off x="0" y="0"/>
          <a:ext cx="0" cy="0"/>
          <a:chOff x="0" y="0"/>
          <a:chExt cx="0" cy="0"/>
        </a:xfrm>
      </p:grpSpPr>
      <p:pic>
        <p:nvPicPr>
          <p:cNvPr id="14"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9"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0"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1"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2"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3"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3245762717"/>
      </p:ext>
    </p:extLst>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14_Nur Titel">
    <p:spTree>
      <p:nvGrpSpPr>
        <p:cNvPr id="1" name=""/>
        <p:cNvGrpSpPr/>
        <p:nvPr/>
      </p:nvGrpSpPr>
      <p:grpSpPr>
        <a:xfrm>
          <a:off x="0" y="0"/>
          <a:ext cx="0" cy="0"/>
          <a:chOff x="0" y="0"/>
          <a:chExt cx="0" cy="0"/>
        </a:xfrm>
      </p:grpSpPr>
      <p:pic>
        <p:nvPicPr>
          <p:cNvPr id="6"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5"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1805860143"/>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14_Leer">
    <p:spTree>
      <p:nvGrpSpPr>
        <p:cNvPr id="1" name=""/>
        <p:cNvGrpSpPr/>
        <p:nvPr/>
      </p:nvGrpSpPr>
      <p:grpSpPr>
        <a:xfrm>
          <a:off x="0" y="0"/>
          <a:ext cx="0" cy="0"/>
          <a:chOff x="0" y="0"/>
          <a:chExt cx="0" cy="0"/>
        </a:xfrm>
      </p:grpSpPr>
      <p:pic>
        <p:nvPicPr>
          <p:cNvPr id="4"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Tree>
    <p:extLst>
      <p:ext uri="{BB962C8B-B14F-4D97-AF65-F5344CB8AC3E}">
        <p14:creationId xmlns:p14="http://schemas.microsoft.com/office/powerpoint/2010/main" val="4058047725"/>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14_Inhalt mit Überschrift">
    <p:spTree>
      <p:nvGrpSpPr>
        <p:cNvPr id="1" name=""/>
        <p:cNvGrpSpPr/>
        <p:nvPr/>
      </p:nvGrpSpPr>
      <p:grpSpPr>
        <a:xfrm>
          <a:off x="0" y="0"/>
          <a:ext cx="0" cy="0"/>
          <a:chOff x="0" y="0"/>
          <a:chExt cx="0" cy="0"/>
        </a:xfrm>
      </p:grpSpPr>
      <p:pic>
        <p:nvPicPr>
          <p:cNvPr id="10"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7"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8"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9"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30400622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Zwei Inhalte">
    <p:spTree>
      <p:nvGrpSpPr>
        <p:cNvPr id="1" name=""/>
        <p:cNvGrpSpPr/>
        <p:nvPr/>
      </p:nvGrpSpPr>
      <p:grpSpPr>
        <a:xfrm>
          <a:off x="0" y="0"/>
          <a:ext cx="0" cy="0"/>
          <a:chOff x="0" y="0"/>
          <a:chExt cx="0" cy="0"/>
        </a:xfrm>
      </p:grpSpPr>
      <p:pic>
        <p:nvPicPr>
          <p:cNvPr id="9"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7"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1"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14_Bild mit Überschrift">
    <p:spTree>
      <p:nvGrpSpPr>
        <p:cNvPr id="1" name=""/>
        <p:cNvGrpSpPr/>
        <p:nvPr/>
      </p:nvGrpSpPr>
      <p:grpSpPr>
        <a:xfrm>
          <a:off x="0" y="0"/>
          <a:ext cx="0" cy="0"/>
          <a:chOff x="0" y="0"/>
          <a:chExt cx="0" cy="0"/>
        </a:xfrm>
      </p:grpSpPr>
      <p:pic>
        <p:nvPicPr>
          <p:cNvPr id="10"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7"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8"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9"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extLst>
      <p:ext uri="{BB962C8B-B14F-4D97-AF65-F5344CB8AC3E}">
        <p14:creationId xmlns:p14="http://schemas.microsoft.com/office/powerpoint/2010/main" val="1234934008"/>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15_Titelfolie">
    <p:spTree>
      <p:nvGrpSpPr>
        <p:cNvPr id="1" name=""/>
        <p:cNvGrpSpPr/>
        <p:nvPr/>
      </p:nvGrpSpPr>
      <p:grpSpPr>
        <a:xfrm>
          <a:off x="0" y="0"/>
          <a:ext cx="0" cy="0"/>
          <a:chOff x="0" y="0"/>
          <a:chExt cx="0" cy="0"/>
        </a:xfrm>
      </p:grpSpPr>
      <p:pic>
        <p:nvPicPr>
          <p:cNvPr id="8"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7"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3878289432"/>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30_Titel und Inhalt">
    <p:spTree>
      <p:nvGrpSpPr>
        <p:cNvPr id="1" name=""/>
        <p:cNvGrpSpPr/>
        <p:nvPr/>
      </p:nvGrpSpPr>
      <p:grpSpPr>
        <a:xfrm>
          <a:off x="0" y="0"/>
          <a:ext cx="0" cy="0"/>
          <a:chOff x="0" y="0"/>
          <a:chExt cx="0" cy="0"/>
        </a:xfrm>
      </p:grpSpPr>
      <p:pic>
        <p:nvPicPr>
          <p:cNvPr id="8"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3760314750"/>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31_Titel und Inhalt">
    <p:spTree>
      <p:nvGrpSpPr>
        <p:cNvPr id="1" name=""/>
        <p:cNvGrpSpPr/>
        <p:nvPr/>
      </p:nvGrpSpPr>
      <p:grpSpPr>
        <a:xfrm>
          <a:off x="0" y="0"/>
          <a:ext cx="0" cy="0"/>
          <a:chOff x="0" y="0"/>
          <a:chExt cx="0" cy="0"/>
        </a:xfrm>
      </p:grpSpPr>
      <p:pic>
        <p:nvPicPr>
          <p:cNvPr id="8"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2721409987"/>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15_Abschnittsüberschrift">
    <p:spTree>
      <p:nvGrpSpPr>
        <p:cNvPr id="1" name=""/>
        <p:cNvGrpSpPr/>
        <p:nvPr/>
      </p:nvGrpSpPr>
      <p:grpSpPr>
        <a:xfrm>
          <a:off x="0" y="0"/>
          <a:ext cx="0" cy="0"/>
          <a:chOff x="0" y="0"/>
          <a:chExt cx="0" cy="0"/>
        </a:xfrm>
      </p:grpSpPr>
      <p:pic>
        <p:nvPicPr>
          <p:cNvPr id="5"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8"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6"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extLst>
      <p:ext uri="{BB962C8B-B14F-4D97-AF65-F5344CB8AC3E}">
        <p14:creationId xmlns:p14="http://schemas.microsoft.com/office/powerpoint/2010/main" val="70344334"/>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15_Zwei Inhalte">
    <p:spTree>
      <p:nvGrpSpPr>
        <p:cNvPr id="1" name=""/>
        <p:cNvGrpSpPr/>
        <p:nvPr/>
      </p:nvGrpSpPr>
      <p:grpSpPr>
        <a:xfrm>
          <a:off x="0" y="0"/>
          <a:ext cx="0" cy="0"/>
          <a:chOff x="0" y="0"/>
          <a:chExt cx="0" cy="0"/>
        </a:xfrm>
      </p:grpSpPr>
      <p:pic>
        <p:nvPicPr>
          <p:cNvPr id="10"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8"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9"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365743913"/>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15_Vergleich">
    <p:spTree>
      <p:nvGrpSpPr>
        <p:cNvPr id="1" name=""/>
        <p:cNvGrpSpPr/>
        <p:nvPr/>
      </p:nvGrpSpPr>
      <p:grpSpPr>
        <a:xfrm>
          <a:off x="0" y="0"/>
          <a:ext cx="0" cy="0"/>
          <a:chOff x="0" y="0"/>
          <a:chExt cx="0" cy="0"/>
        </a:xfrm>
      </p:grpSpPr>
      <p:pic>
        <p:nvPicPr>
          <p:cNvPr id="14"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9"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0"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1"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2"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3"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1494834712"/>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15_Nur Titel">
    <p:spTree>
      <p:nvGrpSpPr>
        <p:cNvPr id="1" name=""/>
        <p:cNvGrpSpPr/>
        <p:nvPr/>
      </p:nvGrpSpPr>
      <p:grpSpPr>
        <a:xfrm>
          <a:off x="0" y="0"/>
          <a:ext cx="0" cy="0"/>
          <a:chOff x="0" y="0"/>
          <a:chExt cx="0" cy="0"/>
        </a:xfrm>
      </p:grpSpPr>
      <p:pic>
        <p:nvPicPr>
          <p:cNvPr id="6"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5"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2429717854"/>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blank" preserve="1">
  <p:cSld name="15_Leer">
    <p:spTree>
      <p:nvGrpSpPr>
        <p:cNvPr id="1" name=""/>
        <p:cNvGrpSpPr/>
        <p:nvPr/>
      </p:nvGrpSpPr>
      <p:grpSpPr>
        <a:xfrm>
          <a:off x="0" y="0"/>
          <a:ext cx="0" cy="0"/>
          <a:chOff x="0" y="0"/>
          <a:chExt cx="0" cy="0"/>
        </a:xfrm>
      </p:grpSpPr>
      <p:pic>
        <p:nvPicPr>
          <p:cNvPr id="4"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Tree>
    <p:extLst>
      <p:ext uri="{BB962C8B-B14F-4D97-AF65-F5344CB8AC3E}">
        <p14:creationId xmlns:p14="http://schemas.microsoft.com/office/powerpoint/2010/main" val="3197745748"/>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15_Inhalt mit Überschrift">
    <p:spTree>
      <p:nvGrpSpPr>
        <p:cNvPr id="1" name=""/>
        <p:cNvGrpSpPr/>
        <p:nvPr/>
      </p:nvGrpSpPr>
      <p:grpSpPr>
        <a:xfrm>
          <a:off x="0" y="0"/>
          <a:ext cx="0" cy="0"/>
          <a:chOff x="0" y="0"/>
          <a:chExt cx="0" cy="0"/>
        </a:xfrm>
      </p:grpSpPr>
      <p:pic>
        <p:nvPicPr>
          <p:cNvPr id="7"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8"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9"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10"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25148623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Vergleich">
    <p:spTree>
      <p:nvGrpSpPr>
        <p:cNvPr id="1" name=""/>
        <p:cNvGrpSpPr/>
        <p:nvPr/>
      </p:nvGrpSpPr>
      <p:grpSpPr>
        <a:xfrm>
          <a:off x="0" y="0"/>
          <a:ext cx="0" cy="0"/>
          <a:chOff x="0" y="0"/>
          <a:chExt cx="0" cy="0"/>
        </a:xfrm>
      </p:grpSpPr>
      <p:pic>
        <p:nvPicPr>
          <p:cNvPr id="13"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10"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1"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2"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9"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5"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15_Bild mit Überschrift">
    <p:spTree>
      <p:nvGrpSpPr>
        <p:cNvPr id="1" name=""/>
        <p:cNvGrpSpPr/>
        <p:nvPr/>
      </p:nvGrpSpPr>
      <p:grpSpPr>
        <a:xfrm>
          <a:off x="0" y="0"/>
          <a:ext cx="0" cy="0"/>
          <a:chOff x="0" y="0"/>
          <a:chExt cx="0" cy="0"/>
        </a:xfrm>
      </p:grpSpPr>
      <p:pic>
        <p:nvPicPr>
          <p:cNvPr id="10"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7"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8"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9"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extLst>
      <p:ext uri="{BB962C8B-B14F-4D97-AF65-F5344CB8AC3E}">
        <p14:creationId xmlns:p14="http://schemas.microsoft.com/office/powerpoint/2010/main" val="1609976825"/>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16_Titelfolie">
    <p:spTree>
      <p:nvGrpSpPr>
        <p:cNvPr id="1" name=""/>
        <p:cNvGrpSpPr/>
        <p:nvPr/>
      </p:nvGrpSpPr>
      <p:grpSpPr>
        <a:xfrm>
          <a:off x="0" y="0"/>
          <a:ext cx="0" cy="0"/>
          <a:chOff x="0" y="0"/>
          <a:chExt cx="0" cy="0"/>
        </a:xfrm>
      </p:grpSpPr>
      <p:pic>
        <p:nvPicPr>
          <p:cNvPr id="8"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7"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397339616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32_Titel und Inhalt">
    <p:spTree>
      <p:nvGrpSpPr>
        <p:cNvPr id="1" name=""/>
        <p:cNvGrpSpPr/>
        <p:nvPr/>
      </p:nvGrpSpPr>
      <p:grpSpPr>
        <a:xfrm>
          <a:off x="0" y="0"/>
          <a:ext cx="0" cy="0"/>
          <a:chOff x="0" y="0"/>
          <a:chExt cx="0" cy="0"/>
        </a:xfrm>
      </p:grpSpPr>
      <p:pic>
        <p:nvPicPr>
          <p:cNvPr id="8"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1101661588"/>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33_Titel und Inhalt">
    <p:spTree>
      <p:nvGrpSpPr>
        <p:cNvPr id="1" name=""/>
        <p:cNvGrpSpPr/>
        <p:nvPr/>
      </p:nvGrpSpPr>
      <p:grpSpPr>
        <a:xfrm>
          <a:off x="0" y="0"/>
          <a:ext cx="0" cy="0"/>
          <a:chOff x="0" y="0"/>
          <a:chExt cx="0" cy="0"/>
        </a:xfrm>
      </p:grpSpPr>
      <p:pic>
        <p:nvPicPr>
          <p:cNvPr id="8"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2333725060"/>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16_Abschnittsüberschrift">
    <p:spTree>
      <p:nvGrpSpPr>
        <p:cNvPr id="1" name=""/>
        <p:cNvGrpSpPr/>
        <p:nvPr/>
      </p:nvGrpSpPr>
      <p:grpSpPr>
        <a:xfrm>
          <a:off x="0" y="0"/>
          <a:ext cx="0" cy="0"/>
          <a:chOff x="0" y="0"/>
          <a:chExt cx="0" cy="0"/>
        </a:xfrm>
      </p:grpSpPr>
      <p:pic>
        <p:nvPicPr>
          <p:cNvPr id="5"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8"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6"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extLst>
      <p:ext uri="{BB962C8B-B14F-4D97-AF65-F5344CB8AC3E}">
        <p14:creationId xmlns:p14="http://schemas.microsoft.com/office/powerpoint/2010/main" val="1097838350"/>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16_Zwei Inhalte">
    <p:spTree>
      <p:nvGrpSpPr>
        <p:cNvPr id="1" name=""/>
        <p:cNvGrpSpPr/>
        <p:nvPr/>
      </p:nvGrpSpPr>
      <p:grpSpPr>
        <a:xfrm>
          <a:off x="0" y="0"/>
          <a:ext cx="0" cy="0"/>
          <a:chOff x="0" y="0"/>
          <a:chExt cx="0" cy="0"/>
        </a:xfrm>
      </p:grpSpPr>
      <p:pic>
        <p:nvPicPr>
          <p:cNvPr id="6"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9"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0"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2867319545"/>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16_Vergleich">
    <p:spTree>
      <p:nvGrpSpPr>
        <p:cNvPr id="1" name=""/>
        <p:cNvGrpSpPr/>
        <p:nvPr/>
      </p:nvGrpSpPr>
      <p:grpSpPr>
        <a:xfrm>
          <a:off x="0" y="0"/>
          <a:ext cx="0" cy="0"/>
          <a:chOff x="0" y="0"/>
          <a:chExt cx="0" cy="0"/>
        </a:xfrm>
      </p:grpSpPr>
      <p:pic>
        <p:nvPicPr>
          <p:cNvPr id="14"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9"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0"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1"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2"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3"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799449837"/>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16_Nur Titel">
    <p:spTree>
      <p:nvGrpSpPr>
        <p:cNvPr id="1" name=""/>
        <p:cNvGrpSpPr/>
        <p:nvPr/>
      </p:nvGrpSpPr>
      <p:grpSpPr>
        <a:xfrm>
          <a:off x="0" y="0"/>
          <a:ext cx="0" cy="0"/>
          <a:chOff x="0" y="0"/>
          <a:chExt cx="0" cy="0"/>
        </a:xfrm>
      </p:grpSpPr>
      <p:pic>
        <p:nvPicPr>
          <p:cNvPr id="6"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5"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1115317398"/>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blank" preserve="1">
  <p:cSld name="16_Leer">
    <p:spTree>
      <p:nvGrpSpPr>
        <p:cNvPr id="1" name=""/>
        <p:cNvGrpSpPr/>
        <p:nvPr/>
      </p:nvGrpSpPr>
      <p:grpSpPr>
        <a:xfrm>
          <a:off x="0" y="0"/>
          <a:ext cx="0" cy="0"/>
          <a:chOff x="0" y="0"/>
          <a:chExt cx="0" cy="0"/>
        </a:xfrm>
      </p:grpSpPr>
      <p:pic>
        <p:nvPicPr>
          <p:cNvPr id="4"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Tree>
    <p:extLst>
      <p:ext uri="{BB962C8B-B14F-4D97-AF65-F5344CB8AC3E}">
        <p14:creationId xmlns:p14="http://schemas.microsoft.com/office/powerpoint/2010/main" val="4165140852"/>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16_Inhalt mit Überschrift">
    <p:spTree>
      <p:nvGrpSpPr>
        <p:cNvPr id="1" name=""/>
        <p:cNvGrpSpPr/>
        <p:nvPr/>
      </p:nvGrpSpPr>
      <p:grpSpPr>
        <a:xfrm>
          <a:off x="0" y="0"/>
          <a:ext cx="0" cy="0"/>
          <a:chOff x="0" y="0"/>
          <a:chExt cx="0" cy="0"/>
        </a:xfrm>
      </p:grpSpPr>
      <p:pic>
        <p:nvPicPr>
          <p:cNvPr id="10"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7"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8"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9"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8844012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Nur Titel">
    <p:spTree>
      <p:nvGrpSpPr>
        <p:cNvPr id="1" name=""/>
        <p:cNvGrpSpPr/>
        <p:nvPr/>
      </p:nvGrpSpPr>
      <p:grpSpPr>
        <a:xfrm>
          <a:off x="0" y="0"/>
          <a:ext cx="0" cy="0"/>
          <a:chOff x="0" y="0"/>
          <a:chExt cx="0" cy="0"/>
        </a:xfrm>
      </p:grpSpPr>
      <p:pic>
        <p:nvPicPr>
          <p:cNvPr id="5"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6"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16_Bild mit Überschrift">
    <p:spTree>
      <p:nvGrpSpPr>
        <p:cNvPr id="1" name=""/>
        <p:cNvGrpSpPr/>
        <p:nvPr/>
      </p:nvGrpSpPr>
      <p:grpSpPr>
        <a:xfrm>
          <a:off x="0" y="0"/>
          <a:ext cx="0" cy="0"/>
          <a:chOff x="0" y="0"/>
          <a:chExt cx="0" cy="0"/>
        </a:xfrm>
      </p:grpSpPr>
      <p:pic>
        <p:nvPicPr>
          <p:cNvPr id="10"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7"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8"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9"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extLst>
      <p:ext uri="{BB962C8B-B14F-4D97-AF65-F5344CB8AC3E}">
        <p14:creationId xmlns:p14="http://schemas.microsoft.com/office/powerpoint/2010/main" val="3804126640"/>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17_Titelfolie">
    <p:spTree>
      <p:nvGrpSpPr>
        <p:cNvPr id="1" name=""/>
        <p:cNvGrpSpPr/>
        <p:nvPr/>
      </p:nvGrpSpPr>
      <p:grpSpPr>
        <a:xfrm>
          <a:off x="0" y="0"/>
          <a:ext cx="0" cy="0"/>
          <a:chOff x="0" y="0"/>
          <a:chExt cx="0" cy="0"/>
        </a:xfrm>
      </p:grpSpPr>
      <p:pic>
        <p:nvPicPr>
          <p:cNvPr id="8"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7"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3308641860"/>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34_Titel und Inhalt">
    <p:spTree>
      <p:nvGrpSpPr>
        <p:cNvPr id="1" name=""/>
        <p:cNvGrpSpPr/>
        <p:nvPr/>
      </p:nvGrpSpPr>
      <p:grpSpPr>
        <a:xfrm>
          <a:off x="0" y="0"/>
          <a:ext cx="0" cy="0"/>
          <a:chOff x="0" y="0"/>
          <a:chExt cx="0" cy="0"/>
        </a:xfrm>
      </p:grpSpPr>
      <p:pic>
        <p:nvPicPr>
          <p:cNvPr id="8"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3739003679"/>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35_Titel und Inhalt">
    <p:spTree>
      <p:nvGrpSpPr>
        <p:cNvPr id="1" name=""/>
        <p:cNvGrpSpPr/>
        <p:nvPr/>
      </p:nvGrpSpPr>
      <p:grpSpPr>
        <a:xfrm>
          <a:off x="0" y="0"/>
          <a:ext cx="0" cy="0"/>
          <a:chOff x="0" y="0"/>
          <a:chExt cx="0" cy="0"/>
        </a:xfrm>
      </p:grpSpPr>
      <p:pic>
        <p:nvPicPr>
          <p:cNvPr id="8"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693133492"/>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17_Abschnittsüberschrift">
    <p:spTree>
      <p:nvGrpSpPr>
        <p:cNvPr id="1" name=""/>
        <p:cNvGrpSpPr/>
        <p:nvPr/>
      </p:nvGrpSpPr>
      <p:grpSpPr>
        <a:xfrm>
          <a:off x="0" y="0"/>
          <a:ext cx="0" cy="0"/>
          <a:chOff x="0" y="0"/>
          <a:chExt cx="0" cy="0"/>
        </a:xfrm>
      </p:grpSpPr>
      <p:pic>
        <p:nvPicPr>
          <p:cNvPr id="8"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7"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5"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extLst>
      <p:ext uri="{BB962C8B-B14F-4D97-AF65-F5344CB8AC3E}">
        <p14:creationId xmlns:p14="http://schemas.microsoft.com/office/powerpoint/2010/main" val="757643825"/>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17_Zwei Inhalte">
    <p:spTree>
      <p:nvGrpSpPr>
        <p:cNvPr id="1" name=""/>
        <p:cNvGrpSpPr/>
        <p:nvPr/>
      </p:nvGrpSpPr>
      <p:grpSpPr>
        <a:xfrm>
          <a:off x="0" y="0"/>
          <a:ext cx="0" cy="0"/>
          <a:chOff x="0" y="0"/>
          <a:chExt cx="0" cy="0"/>
        </a:xfrm>
      </p:grpSpPr>
      <p:pic>
        <p:nvPicPr>
          <p:cNvPr id="10"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8"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9"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189053148"/>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17_Vergleich">
    <p:spTree>
      <p:nvGrpSpPr>
        <p:cNvPr id="1" name=""/>
        <p:cNvGrpSpPr/>
        <p:nvPr/>
      </p:nvGrpSpPr>
      <p:grpSpPr>
        <a:xfrm>
          <a:off x="0" y="0"/>
          <a:ext cx="0" cy="0"/>
          <a:chOff x="0" y="0"/>
          <a:chExt cx="0" cy="0"/>
        </a:xfrm>
      </p:grpSpPr>
      <p:pic>
        <p:nvPicPr>
          <p:cNvPr id="14"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9"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0"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1"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2"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3"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2172624457"/>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17_Nur Titel">
    <p:spTree>
      <p:nvGrpSpPr>
        <p:cNvPr id="1" name=""/>
        <p:cNvGrpSpPr/>
        <p:nvPr/>
      </p:nvGrpSpPr>
      <p:grpSpPr>
        <a:xfrm>
          <a:off x="0" y="0"/>
          <a:ext cx="0" cy="0"/>
          <a:chOff x="0" y="0"/>
          <a:chExt cx="0" cy="0"/>
        </a:xfrm>
      </p:grpSpPr>
      <p:pic>
        <p:nvPicPr>
          <p:cNvPr id="6"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5"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2689193846"/>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blank" preserve="1">
  <p:cSld name="17_Leer">
    <p:spTree>
      <p:nvGrpSpPr>
        <p:cNvPr id="1" name=""/>
        <p:cNvGrpSpPr/>
        <p:nvPr/>
      </p:nvGrpSpPr>
      <p:grpSpPr>
        <a:xfrm>
          <a:off x="0" y="0"/>
          <a:ext cx="0" cy="0"/>
          <a:chOff x="0" y="0"/>
          <a:chExt cx="0" cy="0"/>
        </a:xfrm>
      </p:grpSpPr>
      <p:pic>
        <p:nvPicPr>
          <p:cNvPr id="4"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Tree>
    <p:extLst>
      <p:ext uri="{BB962C8B-B14F-4D97-AF65-F5344CB8AC3E}">
        <p14:creationId xmlns:p14="http://schemas.microsoft.com/office/powerpoint/2010/main" val="3731796178"/>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17_Inhalt mit Überschrift">
    <p:spTree>
      <p:nvGrpSpPr>
        <p:cNvPr id="1" name=""/>
        <p:cNvGrpSpPr/>
        <p:nvPr/>
      </p:nvGrpSpPr>
      <p:grpSpPr>
        <a:xfrm>
          <a:off x="0" y="0"/>
          <a:ext cx="0" cy="0"/>
          <a:chOff x="0" y="0"/>
          <a:chExt cx="0" cy="0"/>
        </a:xfrm>
      </p:grpSpPr>
      <p:pic>
        <p:nvPicPr>
          <p:cNvPr id="10"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7"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8"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9"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10906461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3_Leer">
    <p:spTree>
      <p:nvGrpSpPr>
        <p:cNvPr id="1" name=""/>
        <p:cNvGrpSpPr/>
        <p:nvPr/>
      </p:nvGrpSpPr>
      <p:grpSpPr>
        <a:xfrm>
          <a:off x="0" y="0"/>
          <a:ext cx="0" cy="0"/>
          <a:chOff x="0" y="0"/>
          <a:chExt cx="0" cy="0"/>
        </a:xfrm>
      </p:grpSpPr>
      <p:pic>
        <p:nvPicPr>
          <p:cNvPr id="4"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17_Bild mit Überschrift">
    <p:spTree>
      <p:nvGrpSpPr>
        <p:cNvPr id="1" name=""/>
        <p:cNvGrpSpPr/>
        <p:nvPr/>
      </p:nvGrpSpPr>
      <p:grpSpPr>
        <a:xfrm>
          <a:off x="0" y="0"/>
          <a:ext cx="0" cy="0"/>
          <a:chOff x="0" y="0"/>
          <a:chExt cx="0" cy="0"/>
        </a:xfrm>
      </p:grpSpPr>
      <p:pic>
        <p:nvPicPr>
          <p:cNvPr id="10"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7"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8"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9"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extLst>
      <p:ext uri="{BB962C8B-B14F-4D97-AF65-F5344CB8AC3E}">
        <p14:creationId xmlns:p14="http://schemas.microsoft.com/office/powerpoint/2010/main" val="280632299"/>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18_Titelfolie">
    <p:spTree>
      <p:nvGrpSpPr>
        <p:cNvPr id="1" name=""/>
        <p:cNvGrpSpPr/>
        <p:nvPr/>
      </p:nvGrpSpPr>
      <p:grpSpPr>
        <a:xfrm>
          <a:off x="0" y="0"/>
          <a:ext cx="0" cy="0"/>
          <a:chOff x="0" y="0"/>
          <a:chExt cx="0" cy="0"/>
        </a:xfrm>
      </p:grpSpPr>
      <p:pic>
        <p:nvPicPr>
          <p:cNvPr id="8"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6"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7"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553744412"/>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36_Titel und Inhalt">
    <p:spTree>
      <p:nvGrpSpPr>
        <p:cNvPr id="1" name=""/>
        <p:cNvGrpSpPr/>
        <p:nvPr/>
      </p:nvGrpSpPr>
      <p:grpSpPr>
        <a:xfrm>
          <a:off x="0" y="0"/>
          <a:ext cx="0" cy="0"/>
          <a:chOff x="0" y="0"/>
          <a:chExt cx="0" cy="0"/>
        </a:xfrm>
      </p:grpSpPr>
      <p:pic>
        <p:nvPicPr>
          <p:cNvPr id="8"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6"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3293478687"/>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37_Titel und Inhalt">
    <p:spTree>
      <p:nvGrpSpPr>
        <p:cNvPr id="1" name=""/>
        <p:cNvGrpSpPr/>
        <p:nvPr/>
      </p:nvGrpSpPr>
      <p:grpSpPr>
        <a:xfrm>
          <a:off x="0" y="0"/>
          <a:ext cx="0" cy="0"/>
          <a:chOff x="0" y="0"/>
          <a:chExt cx="0" cy="0"/>
        </a:xfrm>
      </p:grpSpPr>
      <p:pic>
        <p:nvPicPr>
          <p:cNvPr id="8"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6"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1460451058"/>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18_Abschnittsüberschrift">
    <p:spTree>
      <p:nvGrpSpPr>
        <p:cNvPr id="1" name=""/>
        <p:cNvGrpSpPr/>
        <p:nvPr/>
      </p:nvGrpSpPr>
      <p:grpSpPr>
        <a:xfrm>
          <a:off x="0" y="0"/>
          <a:ext cx="0" cy="0"/>
          <a:chOff x="0" y="0"/>
          <a:chExt cx="0" cy="0"/>
        </a:xfrm>
      </p:grpSpPr>
      <p:pic>
        <p:nvPicPr>
          <p:cNvPr id="8"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7"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5"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extLst>
      <p:ext uri="{BB962C8B-B14F-4D97-AF65-F5344CB8AC3E}">
        <p14:creationId xmlns:p14="http://schemas.microsoft.com/office/powerpoint/2010/main" val="1398182839"/>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18_Zwei Inhalte">
    <p:spTree>
      <p:nvGrpSpPr>
        <p:cNvPr id="1" name=""/>
        <p:cNvGrpSpPr/>
        <p:nvPr/>
      </p:nvGrpSpPr>
      <p:grpSpPr>
        <a:xfrm>
          <a:off x="0" y="0"/>
          <a:ext cx="0" cy="0"/>
          <a:chOff x="0" y="0"/>
          <a:chExt cx="0" cy="0"/>
        </a:xfrm>
      </p:grpSpPr>
      <p:pic>
        <p:nvPicPr>
          <p:cNvPr id="10"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8"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9"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3468581511"/>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18_Vergleich">
    <p:spTree>
      <p:nvGrpSpPr>
        <p:cNvPr id="1" name=""/>
        <p:cNvGrpSpPr/>
        <p:nvPr/>
      </p:nvGrpSpPr>
      <p:grpSpPr>
        <a:xfrm>
          <a:off x="0" y="0"/>
          <a:ext cx="0" cy="0"/>
          <a:chOff x="0" y="0"/>
          <a:chExt cx="0" cy="0"/>
        </a:xfrm>
      </p:grpSpPr>
      <p:pic>
        <p:nvPicPr>
          <p:cNvPr id="14"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9"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0"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1"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2"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3"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3764967902"/>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18_Nur Titel">
    <p:spTree>
      <p:nvGrpSpPr>
        <p:cNvPr id="1" name=""/>
        <p:cNvGrpSpPr/>
        <p:nvPr/>
      </p:nvGrpSpPr>
      <p:grpSpPr>
        <a:xfrm>
          <a:off x="0" y="0"/>
          <a:ext cx="0" cy="0"/>
          <a:chOff x="0" y="0"/>
          <a:chExt cx="0" cy="0"/>
        </a:xfrm>
      </p:grpSpPr>
      <p:pic>
        <p:nvPicPr>
          <p:cNvPr id="6"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5"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1041170071"/>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blank" preserve="1">
  <p:cSld name="18_Leer">
    <p:spTree>
      <p:nvGrpSpPr>
        <p:cNvPr id="1" name=""/>
        <p:cNvGrpSpPr/>
        <p:nvPr/>
      </p:nvGrpSpPr>
      <p:grpSpPr>
        <a:xfrm>
          <a:off x="0" y="0"/>
          <a:ext cx="0" cy="0"/>
          <a:chOff x="0" y="0"/>
          <a:chExt cx="0" cy="0"/>
        </a:xfrm>
      </p:grpSpPr>
      <p:pic>
        <p:nvPicPr>
          <p:cNvPr id="4"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Tree>
    <p:extLst>
      <p:ext uri="{BB962C8B-B14F-4D97-AF65-F5344CB8AC3E}">
        <p14:creationId xmlns:p14="http://schemas.microsoft.com/office/powerpoint/2010/main" val="985193194"/>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18_Inhalt mit Überschrift">
    <p:spTree>
      <p:nvGrpSpPr>
        <p:cNvPr id="1" name=""/>
        <p:cNvGrpSpPr/>
        <p:nvPr/>
      </p:nvGrpSpPr>
      <p:grpSpPr>
        <a:xfrm>
          <a:off x="0" y="0"/>
          <a:ext cx="0" cy="0"/>
          <a:chOff x="0" y="0"/>
          <a:chExt cx="0" cy="0"/>
        </a:xfrm>
      </p:grpSpPr>
      <p:pic>
        <p:nvPicPr>
          <p:cNvPr id="10"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7"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8"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9"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7760391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Inhalt mit Überschrift">
    <p:spTree>
      <p:nvGrpSpPr>
        <p:cNvPr id="1" name=""/>
        <p:cNvGrpSpPr/>
        <p:nvPr/>
      </p:nvGrpSpPr>
      <p:grpSpPr>
        <a:xfrm>
          <a:off x="0" y="0"/>
          <a:ext cx="0" cy="0"/>
          <a:chOff x="0" y="0"/>
          <a:chExt cx="0" cy="0"/>
        </a:xfrm>
      </p:grpSpPr>
      <p:pic>
        <p:nvPicPr>
          <p:cNvPr id="9"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8"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10"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7"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18_Bild mit Überschrift">
    <p:spTree>
      <p:nvGrpSpPr>
        <p:cNvPr id="1" name=""/>
        <p:cNvGrpSpPr/>
        <p:nvPr/>
      </p:nvGrpSpPr>
      <p:grpSpPr>
        <a:xfrm>
          <a:off x="0" y="0"/>
          <a:ext cx="0" cy="0"/>
          <a:chOff x="0" y="0"/>
          <a:chExt cx="0" cy="0"/>
        </a:xfrm>
      </p:grpSpPr>
      <p:pic>
        <p:nvPicPr>
          <p:cNvPr id="10"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7"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8"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9"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extLst>
      <p:ext uri="{BB962C8B-B14F-4D97-AF65-F5344CB8AC3E}">
        <p14:creationId xmlns:p14="http://schemas.microsoft.com/office/powerpoint/2010/main" val="999717669"/>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19_Titelfolie">
    <p:spTree>
      <p:nvGrpSpPr>
        <p:cNvPr id="1" name=""/>
        <p:cNvGrpSpPr/>
        <p:nvPr/>
      </p:nvGrpSpPr>
      <p:grpSpPr>
        <a:xfrm>
          <a:off x="0" y="0"/>
          <a:ext cx="0" cy="0"/>
          <a:chOff x="0" y="0"/>
          <a:chExt cx="0" cy="0"/>
        </a:xfrm>
      </p:grpSpPr>
      <p:pic>
        <p:nvPicPr>
          <p:cNvPr id="8"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7"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422929950"/>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38_Titel und Inhalt">
    <p:spTree>
      <p:nvGrpSpPr>
        <p:cNvPr id="1" name=""/>
        <p:cNvGrpSpPr/>
        <p:nvPr/>
      </p:nvGrpSpPr>
      <p:grpSpPr>
        <a:xfrm>
          <a:off x="0" y="0"/>
          <a:ext cx="0" cy="0"/>
          <a:chOff x="0" y="0"/>
          <a:chExt cx="0" cy="0"/>
        </a:xfrm>
      </p:grpSpPr>
      <p:pic>
        <p:nvPicPr>
          <p:cNvPr id="8"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1753268086"/>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39_Titel und Inhalt">
    <p:spTree>
      <p:nvGrpSpPr>
        <p:cNvPr id="1" name=""/>
        <p:cNvGrpSpPr/>
        <p:nvPr/>
      </p:nvGrpSpPr>
      <p:grpSpPr>
        <a:xfrm>
          <a:off x="0" y="0"/>
          <a:ext cx="0" cy="0"/>
          <a:chOff x="0" y="0"/>
          <a:chExt cx="0" cy="0"/>
        </a:xfrm>
      </p:grpSpPr>
      <p:pic>
        <p:nvPicPr>
          <p:cNvPr id="8"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2373450261"/>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19_Abschnittsüberschrift">
    <p:spTree>
      <p:nvGrpSpPr>
        <p:cNvPr id="1" name=""/>
        <p:cNvGrpSpPr/>
        <p:nvPr/>
      </p:nvGrpSpPr>
      <p:grpSpPr>
        <a:xfrm>
          <a:off x="0" y="0"/>
          <a:ext cx="0" cy="0"/>
          <a:chOff x="0" y="0"/>
          <a:chExt cx="0" cy="0"/>
        </a:xfrm>
      </p:grpSpPr>
      <p:pic>
        <p:nvPicPr>
          <p:cNvPr id="8"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10"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5"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extLst>
      <p:ext uri="{BB962C8B-B14F-4D97-AF65-F5344CB8AC3E}">
        <p14:creationId xmlns:p14="http://schemas.microsoft.com/office/powerpoint/2010/main" val="2964506053"/>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19_Zwei Inhalte">
    <p:spTree>
      <p:nvGrpSpPr>
        <p:cNvPr id="1" name=""/>
        <p:cNvGrpSpPr/>
        <p:nvPr/>
      </p:nvGrpSpPr>
      <p:grpSpPr>
        <a:xfrm>
          <a:off x="0" y="0"/>
          <a:ext cx="0" cy="0"/>
          <a:chOff x="0" y="0"/>
          <a:chExt cx="0" cy="0"/>
        </a:xfrm>
      </p:grpSpPr>
      <p:pic>
        <p:nvPicPr>
          <p:cNvPr id="10"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8"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9"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1084296250"/>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19_Vergleich">
    <p:spTree>
      <p:nvGrpSpPr>
        <p:cNvPr id="1" name=""/>
        <p:cNvGrpSpPr/>
        <p:nvPr/>
      </p:nvGrpSpPr>
      <p:grpSpPr>
        <a:xfrm>
          <a:off x="0" y="0"/>
          <a:ext cx="0" cy="0"/>
          <a:chOff x="0" y="0"/>
          <a:chExt cx="0" cy="0"/>
        </a:xfrm>
      </p:grpSpPr>
      <p:pic>
        <p:nvPicPr>
          <p:cNvPr id="14"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9"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0"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1"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2"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3"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3714508263"/>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19_Nur Titel">
    <p:spTree>
      <p:nvGrpSpPr>
        <p:cNvPr id="1" name=""/>
        <p:cNvGrpSpPr/>
        <p:nvPr/>
      </p:nvGrpSpPr>
      <p:grpSpPr>
        <a:xfrm>
          <a:off x="0" y="0"/>
          <a:ext cx="0" cy="0"/>
          <a:chOff x="0" y="0"/>
          <a:chExt cx="0" cy="0"/>
        </a:xfrm>
      </p:grpSpPr>
      <p:pic>
        <p:nvPicPr>
          <p:cNvPr id="6"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5"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1675007761"/>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blank" preserve="1">
  <p:cSld name="19_Leer">
    <p:spTree>
      <p:nvGrpSpPr>
        <p:cNvPr id="1" name=""/>
        <p:cNvGrpSpPr/>
        <p:nvPr/>
      </p:nvGrpSpPr>
      <p:grpSpPr>
        <a:xfrm>
          <a:off x="0" y="0"/>
          <a:ext cx="0" cy="0"/>
          <a:chOff x="0" y="0"/>
          <a:chExt cx="0" cy="0"/>
        </a:xfrm>
      </p:grpSpPr>
      <p:pic>
        <p:nvPicPr>
          <p:cNvPr id="4"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Tree>
    <p:extLst>
      <p:ext uri="{BB962C8B-B14F-4D97-AF65-F5344CB8AC3E}">
        <p14:creationId xmlns:p14="http://schemas.microsoft.com/office/powerpoint/2010/main" val="1186039343"/>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19_Inhalt mit Überschrift">
    <p:spTree>
      <p:nvGrpSpPr>
        <p:cNvPr id="1" name=""/>
        <p:cNvGrpSpPr/>
        <p:nvPr/>
      </p:nvGrpSpPr>
      <p:grpSpPr>
        <a:xfrm>
          <a:off x="0" y="0"/>
          <a:ext cx="0" cy="0"/>
          <a:chOff x="0" y="0"/>
          <a:chExt cx="0" cy="0"/>
        </a:xfrm>
      </p:grpSpPr>
      <p:pic>
        <p:nvPicPr>
          <p:cNvPr id="10"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7"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8"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9"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extLst>
      <p:ext uri="{BB962C8B-B14F-4D97-AF65-F5344CB8AC3E}">
        <p14:creationId xmlns:p14="http://schemas.microsoft.com/office/powerpoint/2010/main" val="2836712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4"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Bild mit Überschrift">
    <p:spTree>
      <p:nvGrpSpPr>
        <p:cNvPr id="1" name=""/>
        <p:cNvGrpSpPr/>
        <p:nvPr/>
      </p:nvGrpSpPr>
      <p:grpSpPr>
        <a:xfrm>
          <a:off x="0" y="0"/>
          <a:ext cx="0" cy="0"/>
          <a:chOff x="0" y="0"/>
          <a:chExt cx="0" cy="0"/>
        </a:xfrm>
      </p:grpSpPr>
      <p:pic>
        <p:nvPicPr>
          <p:cNvPr id="7"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8"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9"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10"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19_Bild mit Überschrift">
    <p:spTree>
      <p:nvGrpSpPr>
        <p:cNvPr id="1" name=""/>
        <p:cNvGrpSpPr/>
        <p:nvPr/>
      </p:nvGrpSpPr>
      <p:grpSpPr>
        <a:xfrm>
          <a:off x="0" y="0"/>
          <a:ext cx="0" cy="0"/>
          <a:chOff x="0" y="0"/>
          <a:chExt cx="0" cy="0"/>
        </a:xfrm>
      </p:grpSpPr>
      <p:pic>
        <p:nvPicPr>
          <p:cNvPr id="6"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8"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9"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10"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extLst>
      <p:ext uri="{BB962C8B-B14F-4D97-AF65-F5344CB8AC3E}">
        <p14:creationId xmlns:p14="http://schemas.microsoft.com/office/powerpoint/2010/main" val="42076074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Titelfolie">
    <p:spTree>
      <p:nvGrpSpPr>
        <p:cNvPr id="1" name=""/>
        <p:cNvGrpSpPr/>
        <p:nvPr/>
      </p:nvGrpSpPr>
      <p:grpSpPr>
        <a:xfrm>
          <a:off x="0" y="0"/>
          <a:ext cx="0" cy="0"/>
          <a:chOff x="0" y="0"/>
          <a:chExt cx="0" cy="0"/>
        </a:xfrm>
      </p:grpSpPr>
      <p:pic>
        <p:nvPicPr>
          <p:cNvPr id="8"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6"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7"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Titel und Inhalt">
    <p:spTree>
      <p:nvGrpSpPr>
        <p:cNvPr id="1" name=""/>
        <p:cNvGrpSpPr/>
        <p:nvPr/>
      </p:nvGrpSpPr>
      <p:grpSpPr>
        <a:xfrm>
          <a:off x="0" y="0"/>
          <a:ext cx="0" cy="0"/>
          <a:chOff x="0" y="0"/>
          <a:chExt cx="0" cy="0"/>
        </a:xfrm>
      </p:grpSpPr>
      <p:pic>
        <p:nvPicPr>
          <p:cNvPr id="6"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7"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Titel und Inhalt">
    <p:spTree>
      <p:nvGrpSpPr>
        <p:cNvPr id="1" name=""/>
        <p:cNvGrpSpPr/>
        <p:nvPr/>
      </p:nvGrpSpPr>
      <p:grpSpPr>
        <a:xfrm>
          <a:off x="0" y="0"/>
          <a:ext cx="0" cy="0"/>
          <a:chOff x="0" y="0"/>
          <a:chExt cx="0" cy="0"/>
        </a:xfrm>
      </p:grpSpPr>
      <p:pic>
        <p:nvPicPr>
          <p:cNvPr id="6"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7"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Abschnittsüberschrift">
    <p:spTree>
      <p:nvGrpSpPr>
        <p:cNvPr id="1" name=""/>
        <p:cNvGrpSpPr/>
        <p:nvPr/>
      </p:nvGrpSpPr>
      <p:grpSpPr>
        <a:xfrm>
          <a:off x="0" y="0"/>
          <a:ext cx="0" cy="0"/>
          <a:chOff x="0" y="0"/>
          <a:chExt cx="0" cy="0"/>
        </a:xfrm>
      </p:grpSpPr>
      <p:pic>
        <p:nvPicPr>
          <p:cNvPr id="6"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8"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5"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Zwei Inhalte">
    <p:spTree>
      <p:nvGrpSpPr>
        <p:cNvPr id="1" name=""/>
        <p:cNvGrpSpPr/>
        <p:nvPr/>
      </p:nvGrpSpPr>
      <p:grpSpPr>
        <a:xfrm>
          <a:off x="0" y="0"/>
          <a:ext cx="0" cy="0"/>
          <a:chOff x="0" y="0"/>
          <a:chExt cx="0" cy="0"/>
        </a:xfrm>
      </p:grpSpPr>
      <p:pic>
        <p:nvPicPr>
          <p:cNvPr id="8"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10"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1"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Vergleich">
    <p:spTree>
      <p:nvGrpSpPr>
        <p:cNvPr id="1" name=""/>
        <p:cNvGrpSpPr/>
        <p:nvPr/>
      </p:nvGrpSpPr>
      <p:grpSpPr>
        <a:xfrm>
          <a:off x="0" y="0"/>
          <a:ext cx="0" cy="0"/>
          <a:chOff x="0" y="0"/>
          <a:chExt cx="0" cy="0"/>
        </a:xfrm>
      </p:grpSpPr>
      <p:pic>
        <p:nvPicPr>
          <p:cNvPr id="12"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9"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0"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1"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4"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5"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Nur Titel">
    <p:spTree>
      <p:nvGrpSpPr>
        <p:cNvPr id="1" name=""/>
        <p:cNvGrpSpPr/>
        <p:nvPr/>
      </p:nvGrpSpPr>
      <p:grpSpPr>
        <a:xfrm>
          <a:off x="0" y="0"/>
          <a:ext cx="0" cy="0"/>
          <a:chOff x="0" y="0"/>
          <a:chExt cx="0" cy="0"/>
        </a:xfrm>
      </p:grpSpPr>
      <p:pic>
        <p:nvPicPr>
          <p:cNvPr id="6"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5"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4_Leer">
    <p:spTree>
      <p:nvGrpSpPr>
        <p:cNvPr id="1" name=""/>
        <p:cNvGrpSpPr/>
        <p:nvPr/>
      </p:nvGrpSpPr>
      <p:grpSpPr>
        <a:xfrm>
          <a:off x="0" y="0"/>
          <a:ext cx="0" cy="0"/>
          <a:chOff x="0" y="0"/>
          <a:chExt cx="0" cy="0"/>
        </a:xfrm>
      </p:grpSpPr>
      <p:pic>
        <p:nvPicPr>
          <p:cNvPr id="4"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Inhalt mit Überschrift">
    <p:spTree>
      <p:nvGrpSpPr>
        <p:cNvPr id="1" name=""/>
        <p:cNvGrpSpPr/>
        <p:nvPr/>
      </p:nvGrpSpPr>
      <p:grpSpPr>
        <a:xfrm>
          <a:off x="0" y="0"/>
          <a:ext cx="0" cy="0"/>
          <a:chOff x="0" y="0"/>
          <a:chExt cx="0" cy="0"/>
        </a:xfrm>
      </p:grpSpPr>
      <p:pic>
        <p:nvPicPr>
          <p:cNvPr id="8"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7"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9"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10"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sz="half" idx="1" hasCustomPrompt="1"/>
          </p:nvPr>
        </p:nvSpPr>
        <p:spPr>
          <a:xfrm>
            <a:off x="395288" y="2133600"/>
            <a:ext cx="4171950"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4" name="Inhaltsplatzhalter 3"/>
          <p:cNvSpPr>
            <a:spLocks noGrp="1"/>
          </p:cNvSpPr>
          <p:nvPr>
            <p:ph sz="half" idx="2" hasCustomPrompt="1"/>
          </p:nvPr>
        </p:nvSpPr>
        <p:spPr>
          <a:xfrm>
            <a:off x="4719638" y="2133600"/>
            <a:ext cx="4173537"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Bild mit Überschrift">
    <p:spTree>
      <p:nvGrpSpPr>
        <p:cNvPr id="1" name=""/>
        <p:cNvGrpSpPr/>
        <p:nvPr/>
      </p:nvGrpSpPr>
      <p:grpSpPr>
        <a:xfrm>
          <a:off x="0" y="0"/>
          <a:ext cx="0" cy="0"/>
          <a:chOff x="0" y="0"/>
          <a:chExt cx="0" cy="0"/>
        </a:xfrm>
      </p:grpSpPr>
      <p:pic>
        <p:nvPicPr>
          <p:cNvPr id="10"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6"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8"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9"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Titelfolie">
    <p:spTree>
      <p:nvGrpSpPr>
        <p:cNvPr id="1" name=""/>
        <p:cNvGrpSpPr/>
        <p:nvPr/>
      </p:nvGrpSpPr>
      <p:grpSpPr>
        <a:xfrm>
          <a:off x="0" y="0"/>
          <a:ext cx="0" cy="0"/>
          <a:chOff x="0" y="0"/>
          <a:chExt cx="0" cy="0"/>
        </a:xfrm>
      </p:grpSpPr>
      <p:pic>
        <p:nvPicPr>
          <p:cNvPr id="8"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6"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7"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_Titel und Inhalt">
    <p:spTree>
      <p:nvGrpSpPr>
        <p:cNvPr id="1" name=""/>
        <p:cNvGrpSpPr/>
        <p:nvPr/>
      </p:nvGrpSpPr>
      <p:grpSpPr>
        <a:xfrm>
          <a:off x="0" y="0"/>
          <a:ext cx="0" cy="0"/>
          <a:chOff x="0" y="0"/>
          <a:chExt cx="0" cy="0"/>
        </a:xfrm>
      </p:grpSpPr>
      <p:pic>
        <p:nvPicPr>
          <p:cNvPr id="6"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7"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Titel und Inhalt">
    <p:spTree>
      <p:nvGrpSpPr>
        <p:cNvPr id="1" name=""/>
        <p:cNvGrpSpPr/>
        <p:nvPr/>
      </p:nvGrpSpPr>
      <p:grpSpPr>
        <a:xfrm>
          <a:off x="0" y="0"/>
          <a:ext cx="0" cy="0"/>
          <a:chOff x="0" y="0"/>
          <a:chExt cx="0" cy="0"/>
        </a:xfrm>
      </p:grpSpPr>
      <p:pic>
        <p:nvPicPr>
          <p:cNvPr id="6"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7"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Abschnittsüberschrift">
    <p:spTree>
      <p:nvGrpSpPr>
        <p:cNvPr id="1" name=""/>
        <p:cNvGrpSpPr/>
        <p:nvPr/>
      </p:nvGrpSpPr>
      <p:grpSpPr>
        <a:xfrm>
          <a:off x="0" y="0"/>
          <a:ext cx="0" cy="0"/>
          <a:chOff x="0" y="0"/>
          <a:chExt cx="0" cy="0"/>
        </a:xfrm>
      </p:grpSpPr>
      <p:pic>
        <p:nvPicPr>
          <p:cNvPr id="6"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8"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5"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Zwei Inhalte">
    <p:spTree>
      <p:nvGrpSpPr>
        <p:cNvPr id="1" name=""/>
        <p:cNvGrpSpPr/>
        <p:nvPr/>
      </p:nvGrpSpPr>
      <p:grpSpPr>
        <a:xfrm>
          <a:off x="0" y="0"/>
          <a:ext cx="0" cy="0"/>
          <a:chOff x="0" y="0"/>
          <a:chExt cx="0" cy="0"/>
        </a:xfrm>
      </p:grpSpPr>
      <p:pic>
        <p:nvPicPr>
          <p:cNvPr id="7"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11"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2"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Vergleich">
    <p:spTree>
      <p:nvGrpSpPr>
        <p:cNvPr id="1" name=""/>
        <p:cNvGrpSpPr/>
        <p:nvPr/>
      </p:nvGrpSpPr>
      <p:grpSpPr>
        <a:xfrm>
          <a:off x="0" y="0"/>
          <a:ext cx="0" cy="0"/>
          <a:chOff x="0" y="0"/>
          <a:chExt cx="0" cy="0"/>
        </a:xfrm>
      </p:grpSpPr>
      <p:pic>
        <p:nvPicPr>
          <p:cNvPr id="9"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10"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1"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2"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5"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6"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Nur Titel">
    <p:spTree>
      <p:nvGrpSpPr>
        <p:cNvPr id="1" name=""/>
        <p:cNvGrpSpPr/>
        <p:nvPr/>
      </p:nvGrpSpPr>
      <p:grpSpPr>
        <a:xfrm>
          <a:off x="0" y="0"/>
          <a:ext cx="0" cy="0"/>
          <a:chOff x="0" y="0"/>
          <a:chExt cx="0" cy="0"/>
        </a:xfrm>
      </p:grpSpPr>
      <p:pic>
        <p:nvPicPr>
          <p:cNvPr id="5"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6"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5_Leer">
    <p:spTree>
      <p:nvGrpSpPr>
        <p:cNvPr id="1" name=""/>
        <p:cNvGrpSpPr/>
        <p:nvPr/>
      </p:nvGrpSpPr>
      <p:grpSpPr>
        <a:xfrm>
          <a:off x="0" y="0"/>
          <a:ext cx="0" cy="0"/>
          <a:chOff x="0" y="0"/>
          <a:chExt cx="0" cy="0"/>
        </a:xfrm>
      </p:grpSpPr>
      <p:pic>
        <p:nvPicPr>
          <p:cNvPr id="3"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Inhalt mit Überschrift">
    <p:spTree>
      <p:nvGrpSpPr>
        <p:cNvPr id="1" name=""/>
        <p:cNvGrpSpPr/>
        <p:nvPr/>
      </p:nvGrpSpPr>
      <p:grpSpPr>
        <a:xfrm>
          <a:off x="0" y="0"/>
          <a:ext cx="0" cy="0"/>
          <a:chOff x="0" y="0"/>
          <a:chExt cx="0" cy="0"/>
        </a:xfrm>
      </p:grpSpPr>
      <p:pic>
        <p:nvPicPr>
          <p:cNvPr id="7"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8"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10"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11"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562504"/>
            <a:ext cx="8229600" cy="972609"/>
          </a:xfrm>
        </p:spPr>
        <p:txBody>
          <a:bodyPr/>
          <a:lstStyle>
            <a:lvl1pPr>
              <a:defRPr/>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4" name="Inhaltsplatzhalter 3"/>
          <p:cNvSpPr>
            <a:spLocks noGrp="1"/>
          </p:cNvSpPr>
          <p:nvPr>
            <p:ph sz="half" idx="2" hasCustomPrompt="1"/>
          </p:nvPr>
        </p:nvSpPr>
        <p:spPr>
          <a:xfrm>
            <a:off x="457200" y="2174875"/>
            <a:ext cx="4040188" cy="3951288"/>
          </a:xfrm>
        </p:spPr>
        <p:txBody>
          <a:bodyPr/>
          <a:lstStyle>
            <a:lvl1pPr>
              <a:lnSpc>
                <a:spcPct val="90000"/>
              </a:lnSpc>
              <a:defRPr sz="1800"/>
            </a:lvl1pPr>
            <a:lvl2pPr>
              <a:lnSpc>
                <a:spcPct val="90000"/>
              </a:lnSpc>
              <a:defRPr sz="1800"/>
            </a:lvl2pPr>
            <a:lvl3pPr marL="540000">
              <a:lnSpc>
                <a:spcPct val="90000"/>
              </a:lnSpc>
              <a:defRPr sz="1800"/>
            </a:lvl3pPr>
            <a:lvl4pPr>
              <a:defRPr sz="1600"/>
            </a:lvl4pPr>
            <a:lvl5pPr marL="900000">
              <a:lnSpc>
                <a:spcPct val="90000"/>
              </a:lnSpc>
              <a:defRPr sz="1600"/>
            </a:lvl5pPr>
            <a:lvl6pPr marL="1620000">
              <a:lnSpc>
                <a:spcPct val="90000"/>
              </a:lnSpc>
              <a:defRPr sz="1600"/>
            </a:lvl6pPr>
            <a:lvl7pPr>
              <a:defRPr sz="1600"/>
            </a:lvl7pPr>
            <a:lvl8pPr>
              <a:defRPr sz="1600"/>
            </a:lvl8pPr>
            <a:lvl9pPr>
              <a:defRPr sz="16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6" name="Inhaltsplatzhalter 5"/>
          <p:cNvSpPr>
            <a:spLocks noGrp="1"/>
          </p:cNvSpPr>
          <p:nvPr>
            <p:ph sz="quarter" idx="4" hasCustomPrompt="1"/>
          </p:nvPr>
        </p:nvSpPr>
        <p:spPr>
          <a:xfrm>
            <a:off x="4645025" y="2174875"/>
            <a:ext cx="4041775" cy="3951288"/>
          </a:xfrm>
        </p:spPr>
        <p:txBody>
          <a:bodyPr/>
          <a:lstStyle>
            <a:lvl1pPr>
              <a:defRPr sz="1800"/>
            </a:lvl1pPr>
            <a:lvl2pPr>
              <a:defRPr sz="1800"/>
            </a:lvl2pPr>
            <a:lvl3pPr marL="540000">
              <a:defRPr sz="1800"/>
            </a:lvl3pPr>
            <a:lvl4pPr>
              <a:defRPr sz="1600"/>
            </a:lvl4pPr>
            <a:lvl5pPr marL="900000">
              <a:defRPr sz="1600"/>
            </a:lvl5pPr>
            <a:lvl6pPr marL="1620000">
              <a:defRPr sz="1600"/>
            </a:lvl6pPr>
            <a:lvl7pPr>
              <a:defRPr sz="1600"/>
            </a:lvl7pPr>
            <a:lvl8pPr>
              <a:defRPr sz="1600"/>
            </a:lvl8pPr>
            <a:lvl9pPr>
              <a:defRPr sz="16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Bild mit Überschrift">
    <p:spTree>
      <p:nvGrpSpPr>
        <p:cNvPr id="1" name=""/>
        <p:cNvGrpSpPr/>
        <p:nvPr/>
      </p:nvGrpSpPr>
      <p:grpSpPr>
        <a:xfrm>
          <a:off x="0" y="0"/>
          <a:ext cx="0" cy="0"/>
          <a:chOff x="0" y="0"/>
          <a:chExt cx="0" cy="0"/>
        </a:xfrm>
      </p:grpSpPr>
      <p:pic>
        <p:nvPicPr>
          <p:cNvPr id="6"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8"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9"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10"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Titelfolie">
    <p:spTree>
      <p:nvGrpSpPr>
        <p:cNvPr id="1" name=""/>
        <p:cNvGrpSpPr/>
        <p:nvPr/>
      </p:nvGrpSpPr>
      <p:grpSpPr>
        <a:xfrm>
          <a:off x="0" y="0"/>
          <a:ext cx="0" cy="0"/>
          <a:chOff x="0" y="0"/>
          <a:chExt cx="0" cy="0"/>
        </a:xfrm>
      </p:grpSpPr>
      <p:pic>
        <p:nvPicPr>
          <p:cNvPr id="8"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7"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2_Titel und Inhalt">
    <p:spTree>
      <p:nvGrpSpPr>
        <p:cNvPr id="1" name=""/>
        <p:cNvGrpSpPr/>
        <p:nvPr/>
      </p:nvGrpSpPr>
      <p:grpSpPr>
        <a:xfrm>
          <a:off x="0" y="0"/>
          <a:ext cx="0" cy="0"/>
          <a:chOff x="0" y="0"/>
          <a:chExt cx="0" cy="0"/>
        </a:xfrm>
      </p:grpSpPr>
      <p:pic>
        <p:nvPicPr>
          <p:cNvPr id="6"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7"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3_Titel und Inhalt">
    <p:spTree>
      <p:nvGrpSpPr>
        <p:cNvPr id="1" name=""/>
        <p:cNvGrpSpPr/>
        <p:nvPr/>
      </p:nvGrpSpPr>
      <p:grpSpPr>
        <a:xfrm>
          <a:off x="0" y="0"/>
          <a:ext cx="0" cy="0"/>
          <a:chOff x="0" y="0"/>
          <a:chExt cx="0" cy="0"/>
        </a:xfrm>
      </p:grpSpPr>
      <p:pic>
        <p:nvPicPr>
          <p:cNvPr id="6"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7"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_Abschnittsüberschrift">
    <p:spTree>
      <p:nvGrpSpPr>
        <p:cNvPr id="1" name=""/>
        <p:cNvGrpSpPr/>
        <p:nvPr/>
      </p:nvGrpSpPr>
      <p:grpSpPr>
        <a:xfrm>
          <a:off x="0" y="0"/>
          <a:ext cx="0" cy="0"/>
          <a:chOff x="0" y="0"/>
          <a:chExt cx="0" cy="0"/>
        </a:xfrm>
      </p:grpSpPr>
      <p:pic>
        <p:nvPicPr>
          <p:cNvPr id="6"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8"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5"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Zwei Inhalte">
    <p:spTree>
      <p:nvGrpSpPr>
        <p:cNvPr id="1" name=""/>
        <p:cNvGrpSpPr/>
        <p:nvPr/>
      </p:nvGrpSpPr>
      <p:grpSpPr>
        <a:xfrm>
          <a:off x="0" y="0"/>
          <a:ext cx="0" cy="0"/>
          <a:chOff x="0" y="0"/>
          <a:chExt cx="0" cy="0"/>
        </a:xfrm>
      </p:grpSpPr>
      <p:pic>
        <p:nvPicPr>
          <p:cNvPr id="7"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11"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2"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_Vergleich">
    <p:spTree>
      <p:nvGrpSpPr>
        <p:cNvPr id="1" name=""/>
        <p:cNvGrpSpPr/>
        <p:nvPr/>
      </p:nvGrpSpPr>
      <p:grpSpPr>
        <a:xfrm>
          <a:off x="0" y="0"/>
          <a:ext cx="0" cy="0"/>
          <a:chOff x="0" y="0"/>
          <a:chExt cx="0" cy="0"/>
        </a:xfrm>
      </p:grpSpPr>
      <p:pic>
        <p:nvPicPr>
          <p:cNvPr id="9"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10"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1"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2"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5"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6"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_Nur Titel">
    <p:spTree>
      <p:nvGrpSpPr>
        <p:cNvPr id="1" name=""/>
        <p:cNvGrpSpPr/>
        <p:nvPr/>
      </p:nvGrpSpPr>
      <p:grpSpPr>
        <a:xfrm>
          <a:off x="0" y="0"/>
          <a:ext cx="0" cy="0"/>
          <a:chOff x="0" y="0"/>
          <a:chExt cx="0" cy="0"/>
        </a:xfrm>
      </p:grpSpPr>
      <p:pic>
        <p:nvPicPr>
          <p:cNvPr id="5"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6_Leer">
    <p:spTree>
      <p:nvGrpSpPr>
        <p:cNvPr id="1" name=""/>
        <p:cNvGrpSpPr/>
        <p:nvPr/>
      </p:nvGrpSpPr>
      <p:grpSpPr>
        <a:xfrm>
          <a:off x="0" y="0"/>
          <a:ext cx="0" cy="0"/>
          <a:chOff x="0" y="0"/>
          <a:chExt cx="0" cy="0"/>
        </a:xfrm>
      </p:grpSpPr>
      <p:pic>
        <p:nvPicPr>
          <p:cNvPr id="4"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_Inhalt mit Überschrift">
    <p:spTree>
      <p:nvGrpSpPr>
        <p:cNvPr id="1" name=""/>
        <p:cNvGrpSpPr/>
        <p:nvPr/>
      </p:nvGrpSpPr>
      <p:grpSpPr>
        <a:xfrm>
          <a:off x="0" y="0"/>
          <a:ext cx="0" cy="0"/>
          <a:chOff x="0" y="0"/>
          <a:chExt cx="0" cy="0"/>
        </a:xfrm>
      </p:grpSpPr>
      <p:pic>
        <p:nvPicPr>
          <p:cNvPr id="7"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8"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10"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11"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AT"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_Bild mit Überschrift">
    <p:spTree>
      <p:nvGrpSpPr>
        <p:cNvPr id="1" name=""/>
        <p:cNvGrpSpPr/>
        <p:nvPr/>
      </p:nvGrpSpPr>
      <p:grpSpPr>
        <a:xfrm>
          <a:off x="0" y="0"/>
          <a:ext cx="0" cy="0"/>
          <a:chOff x="0" y="0"/>
          <a:chExt cx="0" cy="0"/>
        </a:xfrm>
      </p:grpSpPr>
      <p:pic>
        <p:nvPicPr>
          <p:cNvPr id="6"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11"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12"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13"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7_Titelfolie">
    <p:spTree>
      <p:nvGrpSpPr>
        <p:cNvPr id="1" name=""/>
        <p:cNvGrpSpPr/>
        <p:nvPr/>
      </p:nvGrpSpPr>
      <p:grpSpPr>
        <a:xfrm>
          <a:off x="0" y="0"/>
          <a:ext cx="0" cy="0"/>
          <a:chOff x="0" y="0"/>
          <a:chExt cx="0" cy="0"/>
        </a:xfrm>
      </p:grpSpPr>
      <p:pic>
        <p:nvPicPr>
          <p:cNvPr id="8"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7"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4_Titel und Inhalt">
    <p:spTree>
      <p:nvGrpSpPr>
        <p:cNvPr id="1" name=""/>
        <p:cNvGrpSpPr/>
        <p:nvPr/>
      </p:nvGrpSpPr>
      <p:grpSpPr>
        <a:xfrm>
          <a:off x="0" y="0"/>
          <a:ext cx="0" cy="0"/>
          <a:chOff x="0" y="0"/>
          <a:chExt cx="0" cy="0"/>
        </a:xfrm>
      </p:grpSpPr>
      <p:pic>
        <p:nvPicPr>
          <p:cNvPr id="5"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9"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0"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5_Titel und Inhalt">
    <p:spTree>
      <p:nvGrpSpPr>
        <p:cNvPr id="1" name=""/>
        <p:cNvGrpSpPr/>
        <p:nvPr/>
      </p:nvGrpSpPr>
      <p:grpSpPr>
        <a:xfrm>
          <a:off x="0" y="0"/>
          <a:ext cx="0" cy="0"/>
          <a:chOff x="0" y="0"/>
          <a:chExt cx="0" cy="0"/>
        </a:xfrm>
      </p:grpSpPr>
      <p:pic>
        <p:nvPicPr>
          <p:cNvPr id="5"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7"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7_Abschnittsüberschrift">
    <p:spTree>
      <p:nvGrpSpPr>
        <p:cNvPr id="1" name=""/>
        <p:cNvGrpSpPr/>
        <p:nvPr/>
      </p:nvGrpSpPr>
      <p:grpSpPr>
        <a:xfrm>
          <a:off x="0" y="0"/>
          <a:ext cx="0" cy="0"/>
          <a:chOff x="0" y="0"/>
          <a:chExt cx="0" cy="0"/>
        </a:xfrm>
      </p:grpSpPr>
      <p:pic>
        <p:nvPicPr>
          <p:cNvPr id="5"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8"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6"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7_Zwei Inhalte">
    <p:spTree>
      <p:nvGrpSpPr>
        <p:cNvPr id="1" name=""/>
        <p:cNvGrpSpPr/>
        <p:nvPr/>
      </p:nvGrpSpPr>
      <p:grpSpPr>
        <a:xfrm>
          <a:off x="0" y="0"/>
          <a:ext cx="0" cy="0"/>
          <a:chOff x="0" y="0"/>
          <a:chExt cx="0" cy="0"/>
        </a:xfrm>
      </p:grpSpPr>
      <p:pic>
        <p:nvPicPr>
          <p:cNvPr id="6"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11"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2"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7_Vergleich">
    <p:spTree>
      <p:nvGrpSpPr>
        <p:cNvPr id="1" name=""/>
        <p:cNvGrpSpPr/>
        <p:nvPr/>
      </p:nvGrpSpPr>
      <p:grpSpPr>
        <a:xfrm>
          <a:off x="0" y="0"/>
          <a:ext cx="0" cy="0"/>
          <a:chOff x="0" y="0"/>
          <a:chExt cx="0" cy="0"/>
        </a:xfrm>
      </p:grpSpPr>
      <p:pic>
        <p:nvPicPr>
          <p:cNvPr id="8"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10"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1"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2"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5"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6"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7_Nur Titel">
    <p:spTree>
      <p:nvGrpSpPr>
        <p:cNvPr id="1" name=""/>
        <p:cNvGrpSpPr/>
        <p:nvPr/>
      </p:nvGrpSpPr>
      <p:grpSpPr>
        <a:xfrm>
          <a:off x="0" y="0"/>
          <a:ext cx="0" cy="0"/>
          <a:chOff x="0" y="0"/>
          <a:chExt cx="0" cy="0"/>
        </a:xfrm>
      </p:grpSpPr>
      <p:pic>
        <p:nvPicPr>
          <p:cNvPr id="4"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7_Leer">
    <p:spTree>
      <p:nvGrpSpPr>
        <p:cNvPr id="1" name=""/>
        <p:cNvGrpSpPr/>
        <p:nvPr/>
      </p:nvGrpSpPr>
      <p:grpSpPr>
        <a:xfrm>
          <a:off x="0" y="0"/>
          <a:ext cx="0" cy="0"/>
          <a:chOff x="0" y="0"/>
          <a:chExt cx="0" cy="0"/>
        </a:xfrm>
      </p:grpSpPr>
      <p:pic>
        <p:nvPicPr>
          <p:cNvPr id="3"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7_Inhalt mit Überschrift">
    <p:spTree>
      <p:nvGrpSpPr>
        <p:cNvPr id="1" name=""/>
        <p:cNvGrpSpPr/>
        <p:nvPr/>
      </p:nvGrpSpPr>
      <p:grpSpPr>
        <a:xfrm>
          <a:off x="0" y="0"/>
          <a:ext cx="0" cy="0"/>
          <a:chOff x="0" y="0"/>
          <a:chExt cx="0" cy="0"/>
        </a:xfrm>
      </p:grpSpPr>
      <p:pic>
        <p:nvPicPr>
          <p:cNvPr id="7"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8"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10"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11"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7_Bild mit Überschrift">
    <p:spTree>
      <p:nvGrpSpPr>
        <p:cNvPr id="1" name=""/>
        <p:cNvGrpSpPr/>
        <p:nvPr/>
      </p:nvGrpSpPr>
      <p:grpSpPr>
        <a:xfrm>
          <a:off x="0" y="0"/>
          <a:ext cx="0" cy="0"/>
          <a:chOff x="0" y="0"/>
          <a:chExt cx="0" cy="0"/>
        </a:xfrm>
      </p:grpSpPr>
      <p:pic>
        <p:nvPicPr>
          <p:cNvPr id="7"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8"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9"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10"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8_Titelfolie">
    <p:spTree>
      <p:nvGrpSpPr>
        <p:cNvPr id="1" name=""/>
        <p:cNvGrpSpPr/>
        <p:nvPr/>
      </p:nvGrpSpPr>
      <p:grpSpPr>
        <a:xfrm>
          <a:off x="0" y="0"/>
          <a:ext cx="0" cy="0"/>
          <a:chOff x="0" y="0"/>
          <a:chExt cx="0" cy="0"/>
        </a:xfrm>
      </p:grpSpPr>
      <p:pic>
        <p:nvPicPr>
          <p:cNvPr id="5"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7"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8"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6_Titel und Inhalt">
    <p:spTree>
      <p:nvGrpSpPr>
        <p:cNvPr id="1" name=""/>
        <p:cNvGrpSpPr/>
        <p:nvPr/>
      </p:nvGrpSpPr>
      <p:grpSpPr>
        <a:xfrm>
          <a:off x="0" y="0"/>
          <a:ext cx="0" cy="0"/>
          <a:chOff x="0" y="0"/>
          <a:chExt cx="0" cy="0"/>
        </a:xfrm>
      </p:grpSpPr>
      <p:pic>
        <p:nvPicPr>
          <p:cNvPr id="6"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7"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7_Titel und Inhalt">
    <p:spTree>
      <p:nvGrpSpPr>
        <p:cNvPr id="1" name=""/>
        <p:cNvGrpSpPr/>
        <p:nvPr/>
      </p:nvGrpSpPr>
      <p:grpSpPr>
        <a:xfrm>
          <a:off x="0" y="0"/>
          <a:ext cx="0" cy="0"/>
          <a:chOff x="0" y="0"/>
          <a:chExt cx="0" cy="0"/>
        </a:xfrm>
      </p:grpSpPr>
      <p:pic>
        <p:nvPicPr>
          <p:cNvPr id="6"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7"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8_Abschnittsüberschrift">
    <p:spTree>
      <p:nvGrpSpPr>
        <p:cNvPr id="1" name=""/>
        <p:cNvGrpSpPr/>
        <p:nvPr/>
      </p:nvGrpSpPr>
      <p:grpSpPr>
        <a:xfrm>
          <a:off x="0" y="0"/>
          <a:ext cx="0" cy="0"/>
          <a:chOff x="0" y="0"/>
          <a:chExt cx="0" cy="0"/>
        </a:xfrm>
      </p:grpSpPr>
      <p:pic>
        <p:nvPicPr>
          <p:cNvPr id="6"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8"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5"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8_Zwei Inhalte">
    <p:spTree>
      <p:nvGrpSpPr>
        <p:cNvPr id="1" name=""/>
        <p:cNvGrpSpPr/>
        <p:nvPr/>
      </p:nvGrpSpPr>
      <p:grpSpPr>
        <a:xfrm>
          <a:off x="0" y="0"/>
          <a:ext cx="0" cy="0"/>
          <a:chOff x="0" y="0"/>
          <a:chExt cx="0" cy="0"/>
        </a:xfrm>
      </p:grpSpPr>
      <p:pic>
        <p:nvPicPr>
          <p:cNvPr id="7"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11"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2"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8_Vergleich">
    <p:spTree>
      <p:nvGrpSpPr>
        <p:cNvPr id="1" name=""/>
        <p:cNvGrpSpPr/>
        <p:nvPr/>
      </p:nvGrpSpPr>
      <p:grpSpPr>
        <a:xfrm>
          <a:off x="0" y="0"/>
          <a:ext cx="0" cy="0"/>
          <a:chOff x="0" y="0"/>
          <a:chExt cx="0" cy="0"/>
        </a:xfrm>
      </p:grpSpPr>
      <p:pic>
        <p:nvPicPr>
          <p:cNvPr id="9"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15"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6"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7"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20"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21"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8_Nur Titel">
    <p:spTree>
      <p:nvGrpSpPr>
        <p:cNvPr id="1" name=""/>
        <p:cNvGrpSpPr/>
        <p:nvPr/>
      </p:nvGrpSpPr>
      <p:grpSpPr>
        <a:xfrm>
          <a:off x="0" y="0"/>
          <a:ext cx="0" cy="0"/>
          <a:chOff x="0" y="0"/>
          <a:chExt cx="0" cy="0"/>
        </a:xfrm>
      </p:grpSpPr>
      <p:pic>
        <p:nvPicPr>
          <p:cNvPr id="5"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8_Leer">
    <p:spTree>
      <p:nvGrpSpPr>
        <p:cNvPr id="1" name=""/>
        <p:cNvGrpSpPr/>
        <p:nvPr/>
      </p:nvGrpSpPr>
      <p:grpSpPr>
        <a:xfrm>
          <a:off x="0" y="0"/>
          <a:ext cx="0" cy="0"/>
          <a:chOff x="0" y="0"/>
          <a:chExt cx="0" cy="0"/>
        </a:xfrm>
      </p:grpSpPr>
      <p:pic>
        <p:nvPicPr>
          <p:cNvPr id="4"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8_Inhalt mit Überschrift">
    <p:spTree>
      <p:nvGrpSpPr>
        <p:cNvPr id="1" name=""/>
        <p:cNvGrpSpPr/>
        <p:nvPr/>
      </p:nvGrpSpPr>
      <p:grpSpPr>
        <a:xfrm>
          <a:off x="0" y="0"/>
          <a:ext cx="0" cy="0"/>
          <a:chOff x="0" y="0"/>
          <a:chExt cx="0" cy="0"/>
        </a:xfrm>
      </p:grpSpPr>
      <p:pic>
        <p:nvPicPr>
          <p:cNvPr id="7"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8"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10"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11"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3" name="Inhaltsplatzhalter 2"/>
          <p:cNvSpPr>
            <a:spLocks noGrp="1"/>
          </p:cNvSpPr>
          <p:nvPr>
            <p:ph idx="1" hasCustomPrompt="1"/>
          </p:nvPr>
        </p:nvSpPr>
        <p:spPr>
          <a:xfrm>
            <a:off x="3575050" y="891141"/>
            <a:ext cx="5111750" cy="5235022"/>
          </a:xfrm>
        </p:spPr>
        <p:txBody>
          <a:bodyPr/>
          <a:lstStyle>
            <a:lvl1pPr>
              <a:defRPr sz="2000"/>
            </a:lvl1pPr>
            <a:lvl2pPr>
              <a:defRPr sz="1800"/>
            </a:lvl2pPr>
            <a:lvl3pPr>
              <a:defRPr sz="1800"/>
            </a:lvl3pPr>
            <a:lvl4pPr>
              <a:defRPr sz="2000"/>
            </a:lvl4pPr>
            <a:lvl5pPr>
              <a:defRPr sz="1600"/>
            </a:lvl5pPr>
            <a:lvl6pPr>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4"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8_Bild mit Überschrift">
    <p:spTree>
      <p:nvGrpSpPr>
        <p:cNvPr id="1" name=""/>
        <p:cNvGrpSpPr/>
        <p:nvPr/>
      </p:nvGrpSpPr>
      <p:grpSpPr>
        <a:xfrm>
          <a:off x="0" y="0"/>
          <a:ext cx="0" cy="0"/>
          <a:chOff x="0" y="0"/>
          <a:chExt cx="0" cy="0"/>
        </a:xfrm>
      </p:grpSpPr>
      <p:pic>
        <p:nvPicPr>
          <p:cNvPr id="7"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8"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9"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10"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9_Titelfolie">
    <p:spTree>
      <p:nvGrpSpPr>
        <p:cNvPr id="1" name=""/>
        <p:cNvGrpSpPr/>
        <p:nvPr/>
      </p:nvGrpSpPr>
      <p:grpSpPr>
        <a:xfrm>
          <a:off x="0" y="0"/>
          <a:ext cx="0" cy="0"/>
          <a:chOff x="0" y="0"/>
          <a:chExt cx="0" cy="0"/>
        </a:xfrm>
      </p:grpSpPr>
      <p:pic>
        <p:nvPicPr>
          <p:cNvPr id="6"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8"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9"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8_Titel und Inhalt">
    <p:spTree>
      <p:nvGrpSpPr>
        <p:cNvPr id="1" name=""/>
        <p:cNvGrpSpPr/>
        <p:nvPr/>
      </p:nvGrpSpPr>
      <p:grpSpPr>
        <a:xfrm>
          <a:off x="0" y="0"/>
          <a:ext cx="0" cy="0"/>
          <a:chOff x="0" y="0"/>
          <a:chExt cx="0" cy="0"/>
        </a:xfrm>
      </p:grpSpPr>
      <p:pic>
        <p:nvPicPr>
          <p:cNvPr id="6"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9"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0"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9_Titel und Inhalt">
    <p:spTree>
      <p:nvGrpSpPr>
        <p:cNvPr id="1" name=""/>
        <p:cNvGrpSpPr/>
        <p:nvPr/>
      </p:nvGrpSpPr>
      <p:grpSpPr>
        <a:xfrm>
          <a:off x="0" y="0"/>
          <a:ext cx="0" cy="0"/>
          <a:chOff x="0" y="0"/>
          <a:chExt cx="0" cy="0"/>
        </a:xfrm>
      </p:grpSpPr>
      <p:pic>
        <p:nvPicPr>
          <p:cNvPr id="6"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9"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0"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9_Abschnittsüberschrift">
    <p:spTree>
      <p:nvGrpSpPr>
        <p:cNvPr id="1" name=""/>
        <p:cNvGrpSpPr/>
        <p:nvPr/>
      </p:nvGrpSpPr>
      <p:grpSpPr>
        <a:xfrm>
          <a:off x="0" y="0"/>
          <a:ext cx="0" cy="0"/>
          <a:chOff x="0" y="0"/>
          <a:chExt cx="0" cy="0"/>
        </a:xfrm>
      </p:grpSpPr>
      <p:pic>
        <p:nvPicPr>
          <p:cNvPr id="6"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8"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5"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9_Zwei Inhalte">
    <p:spTree>
      <p:nvGrpSpPr>
        <p:cNvPr id="1" name=""/>
        <p:cNvGrpSpPr/>
        <p:nvPr/>
      </p:nvGrpSpPr>
      <p:grpSpPr>
        <a:xfrm>
          <a:off x="0" y="0"/>
          <a:ext cx="0" cy="0"/>
          <a:chOff x="0" y="0"/>
          <a:chExt cx="0" cy="0"/>
        </a:xfrm>
      </p:grpSpPr>
      <p:pic>
        <p:nvPicPr>
          <p:cNvPr id="7"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11"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2"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9_Vergleich">
    <p:spTree>
      <p:nvGrpSpPr>
        <p:cNvPr id="1" name=""/>
        <p:cNvGrpSpPr/>
        <p:nvPr/>
      </p:nvGrpSpPr>
      <p:grpSpPr>
        <a:xfrm>
          <a:off x="0" y="0"/>
          <a:ext cx="0" cy="0"/>
          <a:chOff x="0" y="0"/>
          <a:chExt cx="0" cy="0"/>
        </a:xfrm>
      </p:grpSpPr>
      <p:pic>
        <p:nvPicPr>
          <p:cNvPr id="9"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10"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1"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2"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5"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6"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9_Nur Titel">
    <p:spTree>
      <p:nvGrpSpPr>
        <p:cNvPr id="1" name=""/>
        <p:cNvGrpSpPr/>
        <p:nvPr/>
      </p:nvGrpSpPr>
      <p:grpSpPr>
        <a:xfrm>
          <a:off x="0" y="0"/>
          <a:ext cx="0" cy="0"/>
          <a:chOff x="0" y="0"/>
          <a:chExt cx="0" cy="0"/>
        </a:xfrm>
      </p:grpSpPr>
      <p:pic>
        <p:nvPicPr>
          <p:cNvPr id="5"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6"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9_Leer">
    <p:spTree>
      <p:nvGrpSpPr>
        <p:cNvPr id="1" name=""/>
        <p:cNvGrpSpPr/>
        <p:nvPr/>
      </p:nvGrpSpPr>
      <p:grpSpPr>
        <a:xfrm>
          <a:off x="0" y="0"/>
          <a:ext cx="0" cy="0"/>
          <a:chOff x="0" y="0"/>
          <a:chExt cx="0" cy="0"/>
        </a:xfrm>
      </p:grpSpPr>
      <p:pic>
        <p:nvPicPr>
          <p:cNvPr id="4"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9_Inhalt mit Überschrift">
    <p:spTree>
      <p:nvGrpSpPr>
        <p:cNvPr id="1" name=""/>
        <p:cNvGrpSpPr/>
        <p:nvPr/>
      </p:nvGrpSpPr>
      <p:grpSpPr>
        <a:xfrm>
          <a:off x="0" y="0"/>
          <a:ext cx="0" cy="0"/>
          <a:chOff x="0" y="0"/>
          <a:chExt cx="0" cy="0"/>
        </a:xfrm>
      </p:grpSpPr>
      <p:pic>
        <p:nvPicPr>
          <p:cNvPr id="7"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8"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9"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0"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91" Type="http://schemas.openxmlformats.org/officeDocument/2006/relationships/slideLayout" Target="../slideLayouts/slideLayout191.xml"/><Relationship Id="rId196" Type="http://schemas.openxmlformats.org/officeDocument/2006/relationships/slideLayout" Target="../slideLayouts/slideLayout196.xml"/><Relationship Id="rId200" Type="http://schemas.openxmlformats.org/officeDocument/2006/relationships/slideLayout" Target="../slideLayouts/slideLayout200.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28" Type="http://schemas.openxmlformats.org/officeDocument/2006/relationships/slideLayout" Target="../slideLayouts/slideLayout128.xml"/><Relationship Id="rId144" Type="http://schemas.openxmlformats.org/officeDocument/2006/relationships/slideLayout" Target="../slideLayouts/slideLayout144.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65" Type="http://schemas.openxmlformats.org/officeDocument/2006/relationships/slideLayout" Target="../slideLayouts/slideLayout165.xml"/><Relationship Id="rId181" Type="http://schemas.openxmlformats.org/officeDocument/2006/relationships/slideLayout" Target="../slideLayouts/slideLayout181.xml"/><Relationship Id="rId186" Type="http://schemas.openxmlformats.org/officeDocument/2006/relationships/slideLayout" Target="../slideLayouts/slideLayout186.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34" Type="http://schemas.openxmlformats.org/officeDocument/2006/relationships/slideLayout" Target="../slideLayouts/slideLayout134.xml"/><Relationship Id="rId139" Type="http://schemas.openxmlformats.org/officeDocument/2006/relationships/slideLayout" Target="../slideLayouts/slideLayout13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55" Type="http://schemas.openxmlformats.org/officeDocument/2006/relationships/slideLayout" Target="../slideLayouts/slideLayout155.xml"/><Relationship Id="rId171" Type="http://schemas.openxmlformats.org/officeDocument/2006/relationships/slideLayout" Target="../slideLayouts/slideLayout171.xml"/><Relationship Id="rId176" Type="http://schemas.openxmlformats.org/officeDocument/2006/relationships/slideLayout" Target="../slideLayouts/slideLayout176.xml"/><Relationship Id="rId192" Type="http://schemas.openxmlformats.org/officeDocument/2006/relationships/slideLayout" Target="../slideLayouts/slideLayout192.xml"/><Relationship Id="rId197" Type="http://schemas.openxmlformats.org/officeDocument/2006/relationships/slideLayout" Target="../slideLayouts/slideLayout197.xml"/><Relationship Id="rId201" Type="http://schemas.openxmlformats.org/officeDocument/2006/relationships/theme" Target="../theme/theme1.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45" Type="http://schemas.openxmlformats.org/officeDocument/2006/relationships/slideLayout" Target="../slideLayouts/slideLayout145.xml"/><Relationship Id="rId161" Type="http://schemas.openxmlformats.org/officeDocument/2006/relationships/slideLayout" Target="../slideLayouts/slideLayout161.xml"/><Relationship Id="rId166" Type="http://schemas.openxmlformats.org/officeDocument/2006/relationships/slideLayout" Target="../slideLayouts/slideLayout166.xml"/><Relationship Id="rId182" Type="http://schemas.openxmlformats.org/officeDocument/2006/relationships/slideLayout" Target="../slideLayouts/slideLayout182.xml"/><Relationship Id="rId187" Type="http://schemas.openxmlformats.org/officeDocument/2006/relationships/slideLayout" Target="../slideLayouts/slideLayout187.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51" Type="http://schemas.openxmlformats.org/officeDocument/2006/relationships/slideLayout" Target="../slideLayouts/slideLayout151.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98" Type="http://schemas.openxmlformats.org/officeDocument/2006/relationships/slideLayout" Target="../slideLayouts/slideLayout198.xml"/><Relationship Id="rId172" Type="http://schemas.openxmlformats.org/officeDocument/2006/relationships/slideLayout" Target="../slideLayouts/slideLayout172.xml"/><Relationship Id="rId193" Type="http://schemas.openxmlformats.org/officeDocument/2006/relationships/slideLayout" Target="../slideLayouts/slideLayout193.xml"/><Relationship Id="rId202" Type="http://schemas.openxmlformats.org/officeDocument/2006/relationships/image" Target="../media/image1.jpeg"/><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183" Type="http://schemas.openxmlformats.org/officeDocument/2006/relationships/slideLayout" Target="../slideLayouts/slideLayout183.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4" Type="http://schemas.openxmlformats.org/officeDocument/2006/relationships/slideLayout" Target="../slideLayouts/slideLayout194.xml"/><Relationship Id="rId199" Type="http://schemas.openxmlformats.org/officeDocument/2006/relationships/slideLayout" Target="../slideLayouts/slideLayout199.xml"/><Relationship Id="rId203" Type="http://schemas.openxmlformats.org/officeDocument/2006/relationships/image" Target="../media/image2.emf"/><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184" Type="http://schemas.openxmlformats.org/officeDocument/2006/relationships/slideLayout" Target="../slideLayouts/slideLayout184.xml"/><Relationship Id="rId189" Type="http://schemas.openxmlformats.org/officeDocument/2006/relationships/slideLayout" Target="../slideLayouts/slideLayout189.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95" Type="http://schemas.openxmlformats.org/officeDocument/2006/relationships/slideLayout" Target="../slideLayouts/slideLayout195.xml"/><Relationship Id="rId190" Type="http://schemas.openxmlformats.org/officeDocument/2006/relationships/slideLayout" Target="../slideLayouts/slideLayout190.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185" Type="http://schemas.openxmlformats.org/officeDocument/2006/relationships/slideLayout" Target="../slideLayouts/slideLayout185.xml"/><Relationship Id="rId4" Type="http://schemas.openxmlformats.org/officeDocument/2006/relationships/slideLayout" Target="../slideLayouts/slideLayout4.xml"/><Relationship Id="rId9" Type="http://schemas.openxmlformats.org/officeDocument/2006/relationships/slideLayout" Target="../slideLayouts/slideLayout9.xml"/><Relationship Id="rId180" Type="http://schemas.openxmlformats.org/officeDocument/2006/relationships/slideLayout" Target="../slideLayouts/slideLayout180.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s>
</file>

<file path=ppt/slideMasters/_rels/slideMaster2.xml.rels><?xml version="1.0" encoding="UTF-8" standalone="yes"?>
<Relationships xmlns="http://schemas.openxmlformats.org/package/2006/relationships"><Relationship Id="rId117" Type="http://schemas.openxmlformats.org/officeDocument/2006/relationships/slideLayout" Target="../slideLayouts/slideLayout317.xml"/><Relationship Id="rId21" Type="http://schemas.openxmlformats.org/officeDocument/2006/relationships/slideLayout" Target="../slideLayouts/slideLayout221.xml"/><Relationship Id="rId42" Type="http://schemas.openxmlformats.org/officeDocument/2006/relationships/slideLayout" Target="../slideLayouts/slideLayout242.xml"/><Relationship Id="rId63" Type="http://schemas.openxmlformats.org/officeDocument/2006/relationships/slideLayout" Target="../slideLayouts/slideLayout263.xml"/><Relationship Id="rId84" Type="http://schemas.openxmlformats.org/officeDocument/2006/relationships/slideLayout" Target="../slideLayouts/slideLayout284.xml"/><Relationship Id="rId138" Type="http://schemas.openxmlformats.org/officeDocument/2006/relationships/slideLayout" Target="../slideLayouts/slideLayout338.xml"/><Relationship Id="rId159" Type="http://schemas.openxmlformats.org/officeDocument/2006/relationships/slideLayout" Target="../slideLayouts/slideLayout359.xml"/><Relationship Id="rId170" Type="http://schemas.openxmlformats.org/officeDocument/2006/relationships/slideLayout" Target="../slideLayouts/slideLayout370.xml"/><Relationship Id="rId191" Type="http://schemas.openxmlformats.org/officeDocument/2006/relationships/slideLayout" Target="../slideLayouts/slideLayout391.xml"/><Relationship Id="rId196" Type="http://schemas.openxmlformats.org/officeDocument/2006/relationships/slideLayout" Target="../slideLayouts/slideLayout396.xml"/><Relationship Id="rId200" Type="http://schemas.openxmlformats.org/officeDocument/2006/relationships/slideLayout" Target="../slideLayouts/slideLayout400.xml"/><Relationship Id="rId16" Type="http://schemas.openxmlformats.org/officeDocument/2006/relationships/slideLayout" Target="../slideLayouts/slideLayout216.xml"/><Relationship Id="rId107" Type="http://schemas.openxmlformats.org/officeDocument/2006/relationships/slideLayout" Target="../slideLayouts/slideLayout307.xml"/><Relationship Id="rId11" Type="http://schemas.openxmlformats.org/officeDocument/2006/relationships/slideLayout" Target="../slideLayouts/slideLayout211.xml"/><Relationship Id="rId32" Type="http://schemas.openxmlformats.org/officeDocument/2006/relationships/slideLayout" Target="../slideLayouts/slideLayout232.xml"/><Relationship Id="rId37" Type="http://schemas.openxmlformats.org/officeDocument/2006/relationships/slideLayout" Target="../slideLayouts/slideLayout237.xml"/><Relationship Id="rId53" Type="http://schemas.openxmlformats.org/officeDocument/2006/relationships/slideLayout" Target="../slideLayouts/slideLayout253.xml"/><Relationship Id="rId58" Type="http://schemas.openxmlformats.org/officeDocument/2006/relationships/slideLayout" Target="../slideLayouts/slideLayout258.xml"/><Relationship Id="rId74" Type="http://schemas.openxmlformats.org/officeDocument/2006/relationships/slideLayout" Target="../slideLayouts/slideLayout274.xml"/><Relationship Id="rId79" Type="http://schemas.openxmlformats.org/officeDocument/2006/relationships/slideLayout" Target="../slideLayouts/slideLayout279.xml"/><Relationship Id="rId102" Type="http://schemas.openxmlformats.org/officeDocument/2006/relationships/slideLayout" Target="../slideLayouts/slideLayout302.xml"/><Relationship Id="rId123" Type="http://schemas.openxmlformats.org/officeDocument/2006/relationships/slideLayout" Target="../slideLayouts/slideLayout323.xml"/><Relationship Id="rId128" Type="http://schemas.openxmlformats.org/officeDocument/2006/relationships/slideLayout" Target="../slideLayouts/slideLayout328.xml"/><Relationship Id="rId144" Type="http://schemas.openxmlformats.org/officeDocument/2006/relationships/slideLayout" Target="../slideLayouts/slideLayout344.xml"/><Relationship Id="rId149" Type="http://schemas.openxmlformats.org/officeDocument/2006/relationships/slideLayout" Target="../slideLayouts/slideLayout349.xml"/><Relationship Id="rId5" Type="http://schemas.openxmlformats.org/officeDocument/2006/relationships/slideLayout" Target="../slideLayouts/slideLayout205.xml"/><Relationship Id="rId90" Type="http://schemas.openxmlformats.org/officeDocument/2006/relationships/slideLayout" Target="../slideLayouts/slideLayout290.xml"/><Relationship Id="rId95" Type="http://schemas.openxmlformats.org/officeDocument/2006/relationships/slideLayout" Target="../slideLayouts/slideLayout295.xml"/><Relationship Id="rId160" Type="http://schemas.openxmlformats.org/officeDocument/2006/relationships/slideLayout" Target="../slideLayouts/slideLayout360.xml"/><Relationship Id="rId165" Type="http://schemas.openxmlformats.org/officeDocument/2006/relationships/slideLayout" Target="../slideLayouts/slideLayout365.xml"/><Relationship Id="rId181" Type="http://schemas.openxmlformats.org/officeDocument/2006/relationships/slideLayout" Target="../slideLayouts/slideLayout381.xml"/><Relationship Id="rId186" Type="http://schemas.openxmlformats.org/officeDocument/2006/relationships/slideLayout" Target="../slideLayouts/slideLayout386.xml"/><Relationship Id="rId22" Type="http://schemas.openxmlformats.org/officeDocument/2006/relationships/slideLayout" Target="../slideLayouts/slideLayout222.xml"/><Relationship Id="rId27" Type="http://schemas.openxmlformats.org/officeDocument/2006/relationships/slideLayout" Target="../slideLayouts/slideLayout227.xml"/><Relationship Id="rId43" Type="http://schemas.openxmlformats.org/officeDocument/2006/relationships/slideLayout" Target="../slideLayouts/slideLayout243.xml"/><Relationship Id="rId48" Type="http://schemas.openxmlformats.org/officeDocument/2006/relationships/slideLayout" Target="../slideLayouts/slideLayout248.xml"/><Relationship Id="rId64" Type="http://schemas.openxmlformats.org/officeDocument/2006/relationships/slideLayout" Target="../slideLayouts/slideLayout264.xml"/><Relationship Id="rId69" Type="http://schemas.openxmlformats.org/officeDocument/2006/relationships/slideLayout" Target="../slideLayouts/slideLayout269.xml"/><Relationship Id="rId113" Type="http://schemas.openxmlformats.org/officeDocument/2006/relationships/slideLayout" Target="../slideLayouts/slideLayout313.xml"/><Relationship Id="rId118" Type="http://schemas.openxmlformats.org/officeDocument/2006/relationships/slideLayout" Target="../slideLayouts/slideLayout318.xml"/><Relationship Id="rId134" Type="http://schemas.openxmlformats.org/officeDocument/2006/relationships/slideLayout" Target="../slideLayouts/slideLayout334.xml"/><Relationship Id="rId139" Type="http://schemas.openxmlformats.org/officeDocument/2006/relationships/slideLayout" Target="../slideLayouts/slideLayout339.xml"/><Relationship Id="rId80" Type="http://schemas.openxmlformats.org/officeDocument/2006/relationships/slideLayout" Target="../slideLayouts/slideLayout280.xml"/><Relationship Id="rId85" Type="http://schemas.openxmlformats.org/officeDocument/2006/relationships/slideLayout" Target="../slideLayouts/slideLayout285.xml"/><Relationship Id="rId150" Type="http://schemas.openxmlformats.org/officeDocument/2006/relationships/slideLayout" Target="../slideLayouts/slideLayout350.xml"/><Relationship Id="rId155" Type="http://schemas.openxmlformats.org/officeDocument/2006/relationships/slideLayout" Target="../slideLayouts/slideLayout355.xml"/><Relationship Id="rId171" Type="http://schemas.openxmlformats.org/officeDocument/2006/relationships/slideLayout" Target="../slideLayouts/slideLayout371.xml"/><Relationship Id="rId176" Type="http://schemas.openxmlformats.org/officeDocument/2006/relationships/slideLayout" Target="../slideLayouts/slideLayout376.xml"/><Relationship Id="rId192" Type="http://schemas.openxmlformats.org/officeDocument/2006/relationships/slideLayout" Target="../slideLayouts/slideLayout392.xml"/><Relationship Id="rId197" Type="http://schemas.openxmlformats.org/officeDocument/2006/relationships/slideLayout" Target="../slideLayouts/slideLayout397.xml"/><Relationship Id="rId201" Type="http://schemas.openxmlformats.org/officeDocument/2006/relationships/theme" Target="../theme/theme2.xml"/><Relationship Id="rId12" Type="http://schemas.openxmlformats.org/officeDocument/2006/relationships/slideLayout" Target="../slideLayouts/slideLayout212.xml"/><Relationship Id="rId17" Type="http://schemas.openxmlformats.org/officeDocument/2006/relationships/slideLayout" Target="../slideLayouts/slideLayout217.xml"/><Relationship Id="rId33" Type="http://schemas.openxmlformats.org/officeDocument/2006/relationships/slideLayout" Target="../slideLayouts/slideLayout233.xml"/><Relationship Id="rId38" Type="http://schemas.openxmlformats.org/officeDocument/2006/relationships/slideLayout" Target="../slideLayouts/slideLayout238.xml"/><Relationship Id="rId59" Type="http://schemas.openxmlformats.org/officeDocument/2006/relationships/slideLayout" Target="../slideLayouts/slideLayout259.xml"/><Relationship Id="rId103" Type="http://schemas.openxmlformats.org/officeDocument/2006/relationships/slideLayout" Target="../slideLayouts/slideLayout303.xml"/><Relationship Id="rId108" Type="http://schemas.openxmlformats.org/officeDocument/2006/relationships/slideLayout" Target="../slideLayouts/slideLayout308.xml"/><Relationship Id="rId124" Type="http://schemas.openxmlformats.org/officeDocument/2006/relationships/slideLayout" Target="../slideLayouts/slideLayout324.xml"/><Relationship Id="rId129" Type="http://schemas.openxmlformats.org/officeDocument/2006/relationships/slideLayout" Target="../slideLayouts/slideLayout329.xml"/><Relationship Id="rId54" Type="http://schemas.openxmlformats.org/officeDocument/2006/relationships/slideLayout" Target="../slideLayouts/slideLayout254.xml"/><Relationship Id="rId70" Type="http://schemas.openxmlformats.org/officeDocument/2006/relationships/slideLayout" Target="../slideLayouts/slideLayout270.xml"/><Relationship Id="rId75" Type="http://schemas.openxmlformats.org/officeDocument/2006/relationships/slideLayout" Target="../slideLayouts/slideLayout275.xml"/><Relationship Id="rId91" Type="http://schemas.openxmlformats.org/officeDocument/2006/relationships/slideLayout" Target="../slideLayouts/slideLayout291.xml"/><Relationship Id="rId96" Type="http://schemas.openxmlformats.org/officeDocument/2006/relationships/slideLayout" Target="../slideLayouts/slideLayout296.xml"/><Relationship Id="rId140" Type="http://schemas.openxmlformats.org/officeDocument/2006/relationships/slideLayout" Target="../slideLayouts/slideLayout340.xml"/><Relationship Id="rId145" Type="http://schemas.openxmlformats.org/officeDocument/2006/relationships/slideLayout" Target="../slideLayouts/slideLayout345.xml"/><Relationship Id="rId161" Type="http://schemas.openxmlformats.org/officeDocument/2006/relationships/slideLayout" Target="../slideLayouts/slideLayout361.xml"/><Relationship Id="rId166" Type="http://schemas.openxmlformats.org/officeDocument/2006/relationships/slideLayout" Target="../slideLayouts/slideLayout366.xml"/><Relationship Id="rId182" Type="http://schemas.openxmlformats.org/officeDocument/2006/relationships/slideLayout" Target="../slideLayouts/slideLayout382.xml"/><Relationship Id="rId187" Type="http://schemas.openxmlformats.org/officeDocument/2006/relationships/slideLayout" Target="../slideLayouts/slideLayout387.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23" Type="http://schemas.openxmlformats.org/officeDocument/2006/relationships/slideLayout" Target="../slideLayouts/slideLayout223.xml"/><Relationship Id="rId28" Type="http://schemas.openxmlformats.org/officeDocument/2006/relationships/slideLayout" Target="../slideLayouts/slideLayout228.xml"/><Relationship Id="rId49" Type="http://schemas.openxmlformats.org/officeDocument/2006/relationships/slideLayout" Target="../slideLayouts/slideLayout249.xml"/><Relationship Id="rId114" Type="http://schemas.openxmlformats.org/officeDocument/2006/relationships/slideLayout" Target="../slideLayouts/slideLayout314.xml"/><Relationship Id="rId119" Type="http://schemas.openxmlformats.org/officeDocument/2006/relationships/slideLayout" Target="../slideLayouts/slideLayout319.xml"/><Relationship Id="rId44" Type="http://schemas.openxmlformats.org/officeDocument/2006/relationships/slideLayout" Target="../slideLayouts/slideLayout244.xml"/><Relationship Id="rId60" Type="http://schemas.openxmlformats.org/officeDocument/2006/relationships/slideLayout" Target="../slideLayouts/slideLayout260.xml"/><Relationship Id="rId65" Type="http://schemas.openxmlformats.org/officeDocument/2006/relationships/slideLayout" Target="../slideLayouts/slideLayout265.xml"/><Relationship Id="rId81" Type="http://schemas.openxmlformats.org/officeDocument/2006/relationships/slideLayout" Target="../slideLayouts/slideLayout281.xml"/><Relationship Id="rId86" Type="http://schemas.openxmlformats.org/officeDocument/2006/relationships/slideLayout" Target="../slideLayouts/slideLayout286.xml"/><Relationship Id="rId130" Type="http://schemas.openxmlformats.org/officeDocument/2006/relationships/slideLayout" Target="../slideLayouts/slideLayout330.xml"/><Relationship Id="rId135" Type="http://schemas.openxmlformats.org/officeDocument/2006/relationships/slideLayout" Target="../slideLayouts/slideLayout335.xml"/><Relationship Id="rId151" Type="http://schemas.openxmlformats.org/officeDocument/2006/relationships/slideLayout" Target="../slideLayouts/slideLayout351.xml"/><Relationship Id="rId156" Type="http://schemas.openxmlformats.org/officeDocument/2006/relationships/slideLayout" Target="../slideLayouts/slideLayout356.xml"/><Relationship Id="rId177" Type="http://schemas.openxmlformats.org/officeDocument/2006/relationships/slideLayout" Target="../slideLayouts/slideLayout377.xml"/><Relationship Id="rId198" Type="http://schemas.openxmlformats.org/officeDocument/2006/relationships/slideLayout" Target="../slideLayouts/slideLayout398.xml"/><Relationship Id="rId172" Type="http://schemas.openxmlformats.org/officeDocument/2006/relationships/slideLayout" Target="../slideLayouts/slideLayout372.xml"/><Relationship Id="rId193" Type="http://schemas.openxmlformats.org/officeDocument/2006/relationships/slideLayout" Target="../slideLayouts/slideLayout393.xml"/><Relationship Id="rId202" Type="http://schemas.openxmlformats.org/officeDocument/2006/relationships/image" Target="../media/image1.jpeg"/><Relationship Id="rId13" Type="http://schemas.openxmlformats.org/officeDocument/2006/relationships/slideLayout" Target="../slideLayouts/slideLayout213.xml"/><Relationship Id="rId18" Type="http://schemas.openxmlformats.org/officeDocument/2006/relationships/slideLayout" Target="../slideLayouts/slideLayout218.xml"/><Relationship Id="rId39" Type="http://schemas.openxmlformats.org/officeDocument/2006/relationships/slideLayout" Target="../slideLayouts/slideLayout239.xml"/><Relationship Id="rId109" Type="http://schemas.openxmlformats.org/officeDocument/2006/relationships/slideLayout" Target="../slideLayouts/slideLayout309.xml"/><Relationship Id="rId34" Type="http://schemas.openxmlformats.org/officeDocument/2006/relationships/slideLayout" Target="../slideLayouts/slideLayout234.xml"/><Relationship Id="rId50" Type="http://schemas.openxmlformats.org/officeDocument/2006/relationships/slideLayout" Target="../slideLayouts/slideLayout250.xml"/><Relationship Id="rId55" Type="http://schemas.openxmlformats.org/officeDocument/2006/relationships/slideLayout" Target="../slideLayouts/slideLayout255.xml"/><Relationship Id="rId76" Type="http://schemas.openxmlformats.org/officeDocument/2006/relationships/slideLayout" Target="../slideLayouts/slideLayout276.xml"/><Relationship Id="rId97" Type="http://schemas.openxmlformats.org/officeDocument/2006/relationships/slideLayout" Target="../slideLayouts/slideLayout297.xml"/><Relationship Id="rId104" Type="http://schemas.openxmlformats.org/officeDocument/2006/relationships/slideLayout" Target="../slideLayouts/slideLayout304.xml"/><Relationship Id="rId120" Type="http://schemas.openxmlformats.org/officeDocument/2006/relationships/slideLayout" Target="../slideLayouts/slideLayout320.xml"/><Relationship Id="rId125" Type="http://schemas.openxmlformats.org/officeDocument/2006/relationships/slideLayout" Target="../slideLayouts/slideLayout325.xml"/><Relationship Id="rId141" Type="http://schemas.openxmlformats.org/officeDocument/2006/relationships/slideLayout" Target="../slideLayouts/slideLayout341.xml"/><Relationship Id="rId146" Type="http://schemas.openxmlformats.org/officeDocument/2006/relationships/slideLayout" Target="../slideLayouts/slideLayout346.xml"/><Relationship Id="rId167" Type="http://schemas.openxmlformats.org/officeDocument/2006/relationships/slideLayout" Target="../slideLayouts/slideLayout367.xml"/><Relationship Id="rId188" Type="http://schemas.openxmlformats.org/officeDocument/2006/relationships/slideLayout" Target="../slideLayouts/slideLayout388.xml"/><Relationship Id="rId7" Type="http://schemas.openxmlformats.org/officeDocument/2006/relationships/slideLayout" Target="../slideLayouts/slideLayout207.xml"/><Relationship Id="rId71" Type="http://schemas.openxmlformats.org/officeDocument/2006/relationships/slideLayout" Target="../slideLayouts/slideLayout271.xml"/><Relationship Id="rId92" Type="http://schemas.openxmlformats.org/officeDocument/2006/relationships/slideLayout" Target="../slideLayouts/slideLayout292.xml"/><Relationship Id="rId162" Type="http://schemas.openxmlformats.org/officeDocument/2006/relationships/slideLayout" Target="../slideLayouts/slideLayout362.xml"/><Relationship Id="rId183" Type="http://schemas.openxmlformats.org/officeDocument/2006/relationships/slideLayout" Target="../slideLayouts/slideLayout383.xml"/><Relationship Id="rId2" Type="http://schemas.openxmlformats.org/officeDocument/2006/relationships/slideLayout" Target="../slideLayouts/slideLayout202.xml"/><Relationship Id="rId29" Type="http://schemas.openxmlformats.org/officeDocument/2006/relationships/slideLayout" Target="../slideLayouts/slideLayout229.xml"/><Relationship Id="rId24" Type="http://schemas.openxmlformats.org/officeDocument/2006/relationships/slideLayout" Target="../slideLayouts/slideLayout224.xml"/><Relationship Id="rId40" Type="http://schemas.openxmlformats.org/officeDocument/2006/relationships/slideLayout" Target="../slideLayouts/slideLayout240.xml"/><Relationship Id="rId45" Type="http://schemas.openxmlformats.org/officeDocument/2006/relationships/slideLayout" Target="../slideLayouts/slideLayout245.xml"/><Relationship Id="rId66" Type="http://schemas.openxmlformats.org/officeDocument/2006/relationships/slideLayout" Target="../slideLayouts/slideLayout266.xml"/><Relationship Id="rId87" Type="http://schemas.openxmlformats.org/officeDocument/2006/relationships/slideLayout" Target="../slideLayouts/slideLayout287.xml"/><Relationship Id="rId110" Type="http://schemas.openxmlformats.org/officeDocument/2006/relationships/slideLayout" Target="../slideLayouts/slideLayout310.xml"/><Relationship Id="rId115" Type="http://schemas.openxmlformats.org/officeDocument/2006/relationships/slideLayout" Target="../slideLayouts/slideLayout315.xml"/><Relationship Id="rId131" Type="http://schemas.openxmlformats.org/officeDocument/2006/relationships/slideLayout" Target="../slideLayouts/slideLayout331.xml"/><Relationship Id="rId136" Type="http://schemas.openxmlformats.org/officeDocument/2006/relationships/slideLayout" Target="../slideLayouts/slideLayout336.xml"/><Relationship Id="rId157" Type="http://schemas.openxmlformats.org/officeDocument/2006/relationships/slideLayout" Target="../slideLayouts/slideLayout357.xml"/><Relationship Id="rId178" Type="http://schemas.openxmlformats.org/officeDocument/2006/relationships/slideLayout" Target="../slideLayouts/slideLayout378.xml"/><Relationship Id="rId61" Type="http://schemas.openxmlformats.org/officeDocument/2006/relationships/slideLayout" Target="../slideLayouts/slideLayout261.xml"/><Relationship Id="rId82" Type="http://schemas.openxmlformats.org/officeDocument/2006/relationships/slideLayout" Target="../slideLayouts/slideLayout282.xml"/><Relationship Id="rId152" Type="http://schemas.openxmlformats.org/officeDocument/2006/relationships/slideLayout" Target="../slideLayouts/slideLayout352.xml"/><Relationship Id="rId173" Type="http://schemas.openxmlformats.org/officeDocument/2006/relationships/slideLayout" Target="../slideLayouts/slideLayout373.xml"/><Relationship Id="rId194" Type="http://schemas.openxmlformats.org/officeDocument/2006/relationships/slideLayout" Target="../slideLayouts/slideLayout394.xml"/><Relationship Id="rId199" Type="http://schemas.openxmlformats.org/officeDocument/2006/relationships/slideLayout" Target="../slideLayouts/slideLayout399.xml"/><Relationship Id="rId203" Type="http://schemas.openxmlformats.org/officeDocument/2006/relationships/image" Target="../media/image2.emf"/><Relationship Id="rId19" Type="http://schemas.openxmlformats.org/officeDocument/2006/relationships/slideLayout" Target="../slideLayouts/slideLayout219.xml"/><Relationship Id="rId14" Type="http://schemas.openxmlformats.org/officeDocument/2006/relationships/slideLayout" Target="../slideLayouts/slideLayout214.xml"/><Relationship Id="rId30" Type="http://schemas.openxmlformats.org/officeDocument/2006/relationships/slideLayout" Target="../slideLayouts/slideLayout230.xml"/><Relationship Id="rId35" Type="http://schemas.openxmlformats.org/officeDocument/2006/relationships/slideLayout" Target="../slideLayouts/slideLayout235.xml"/><Relationship Id="rId56" Type="http://schemas.openxmlformats.org/officeDocument/2006/relationships/slideLayout" Target="../slideLayouts/slideLayout256.xml"/><Relationship Id="rId77" Type="http://schemas.openxmlformats.org/officeDocument/2006/relationships/slideLayout" Target="../slideLayouts/slideLayout277.xml"/><Relationship Id="rId100" Type="http://schemas.openxmlformats.org/officeDocument/2006/relationships/slideLayout" Target="../slideLayouts/slideLayout300.xml"/><Relationship Id="rId105" Type="http://schemas.openxmlformats.org/officeDocument/2006/relationships/slideLayout" Target="../slideLayouts/slideLayout305.xml"/><Relationship Id="rId126" Type="http://schemas.openxmlformats.org/officeDocument/2006/relationships/slideLayout" Target="../slideLayouts/slideLayout326.xml"/><Relationship Id="rId147" Type="http://schemas.openxmlformats.org/officeDocument/2006/relationships/slideLayout" Target="../slideLayouts/slideLayout347.xml"/><Relationship Id="rId168" Type="http://schemas.openxmlformats.org/officeDocument/2006/relationships/slideLayout" Target="../slideLayouts/slideLayout368.xml"/><Relationship Id="rId8" Type="http://schemas.openxmlformats.org/officeDocument/2006/relationships/slideLayout" Target="../slideLayouts/slideLayout208.xml"/><Relationship Id="rId51" Type="http://schemas.openxmlformats.org/officeDocument/2006/relationships/slideLayout" Target="../slideLayouts/slideLayout251.xml"/><Relationship Id="rId72" Type="http://schemas.openxmlformats.org/officeDocument/2006/relationships/slideLayout" Target="../slideLayouts/slideLayout272.xml"/><Relationship Id="rId93" Type="http://schemas.openxmlformats.org/officeDocument/2006/relationships/slideLayout" Target="../slideLayouts/slideLayout293.xml"/><Relationship Id="rId98" Type="http://schemas.openxmlformats.org/officeDocument/2006/relationships/slideLayout" Target="../slideLayouts/slideLayout298.xml"/><Relationship Id="rId121" Type="http://schemas.openxmlformats.org/officeDocument/2006/relationships/slideLayout" Target="../slideLayouts/slideLayout321.xml"/><Relationship Id="rId142" Type="http://schemas.openxmlformats.org/officeDocument/2006/relationships/slideLayout" Target="../slideLayouts/slideLayout342.xml"/><Relationship Id="rId163" Type="http://schemas.openxmlformats.org/officeDocument/2006/relationships/slideLayout" Target="../slideLayouts/slideLayout363.xml"/><Relationship Id="rId184" Type="http://schemas.openxmlformats.org/officeDocument/2006/relationships/slideLayout" Target="../slideLayouts/slideLayout384.xml"/><Relationship Id="rId189" Type="http://schemas.openxmlformats.org/officeDocument/2006/relationships/slideLayout" Target="../slideLayouts/slideLayout389.xml"/><Relationship Id="rId3" Type="http://schemas.openxmlformats.org/officeDocument/2006/relationships/slideLayout" Target="../slideLayouts/slideLayout203.xml"/><Relationship Id="rId25" Type="http://schemas.openxmlformats.org/officeDocument/2006/relationships/slideLayout" Target="../slideLayouts/slideLayout225.xml"/><Relationship Id="rId46" Type="http://schemas.openxmlformats.org/officeDocument/2006/relationships/slideLayout" Target="../slideLayouts/slideLayout246.xml"/><Relationship Id="rId67" Type="http://schemas.openxmlformats.org/officeDocument/2006/relationships/slideLayout" Target="../slideLayouts/slideLayout267.xml"/><Relationship Id="rId116" Type="http://schemas.openxmlformats.org/officeDocument/2006/relationships/slideLayout" Target="../slideLayouts/slideLayout316.xml"/><Relationship Id="rId137" Type="http://schemas.openxmlformats.org/officeDocument/2006/relationships/slideLayout" Target="../slideLayouts/slideLayout337.xml"/><Relationship Id="rId158" Type="http://schemas.openxmlformats.org/officeDocument/2006/relationships/slideLayout" Target="../slideLayouts/slideLayout358.xml"/><Relationship Id="rId20" Type="http://schemas.openxmlformats.org/officeDocument/2006/relationships/slideLayout" Target="../slideLayouts/slideLayout220.xml"/><Relationship Id="rId41" Type="http://schemas.openxmlformats.org/officeDocument/2006/relationships/slideLayout" Target="../slideLayouts/slideLayout241.xml"/><Relationship Id="rId62" Type="http://schemas.openxmlformats.org/officeDocument/2006/relationships/slideLayout" Target="../slideLayouts/slideLayout262.xml"/><Relationship Id="rId83" Type="http://schemas.openxmlformats.org/officeDocument/2006/relationships/slideLayout" Target="../slideLayouts/slideLayout283.xml"/><Relationship Id="rId88" Type="http://schemas.openxmlformats.org/officeDocument/2006/relationships/slideLayout" Target="../slideLayouts/slideLayout288.xml"/><Relationship Id="rId111" Type="http://schemas.openxmlformats.org/officeDocument/2006/relationships/slideLayout" Target="../slideLayouts/slideLayout311.xml"/><Relationship Id="rId132" Type="http://schemas.openxmlformats.org/officeDocument/2006/relationships/slideLayout" Target="../slideLayouts/slideLayout332.xml"/><Relationship Id="rId153" Type="http://schemas.openxmlformats.org/officeDocument/2006/relationships/slideLayout" Target="../slideLayouts/slideLayout353.xml"/><Relationship Id="rId174" Type="http://schemas.openxmlformats.org/officeDocument/2006/relationships/slideLayout" Target="../slideLayouts/slideLayout374.xml"/><Relationship Id="rId179" Type="http://schemas.openxmlformats.org/officeDocument/2006/relationships/slideLayout" Target="../slideLayouts/slideLayout379.xml"/><Relationship Id="rId195" Type="http://schemas.openxmlformats.org/officeDocument/2006/relationships/slideLayout" Target="../slideLayouts/slideLayout395.xml"/><Relationship Id="rId190" Type="http://schemas.openxmlformats.org/officeDocument/2006/relationships/slideLayout" Target="../slideLayouts/slideLayout390.xml"/><Relationship Id="rId15" Type="http://schemas.openxmlformats.org/officeDocument/2006/relationships/slideLayout" Target="../slideLayouts/slideLayout215.xml"/><Relationship Id="rId36" Type="http://schemas.openxmlformats.org/officeDocument/2006/relationships/slideLayout" Target="../slideLayouts/slideLayout236.xml"/><Relationship Id="rId57" Type="http://schemas.openxmlformats.org/officeDocument/2006/relationships/slideLayout" Target="../slideLayouts/slideLayout257.xml"/><Relationship Id="rId106" Type="http://schemas.openxmlformats.org/officeDocument/2006/relationships/slideLayout" Target="../slideLayouts/slideLayout306.xml"/><Relationship Id="rId127" Type="http://schemas.openxmlformats.org/officeDocument/2006/relationships/slideLayout" Target="../slideLayouts/slideLayout327.xml"/><Relationship Id="rId10" Type="http://schemas.openxmlformats.org/officeDocument/2006/relationships/slideLayout" Target="../slideLayouts/slideLayout210.xml"/><Relationship Id="rId31" Type="http://schemas.openxmlformats.org/officeDocument/2006/relationships/slideLayout" Target="../slideLayouts/slideLayout231.xml"/><Relationship Id="rId52" Type="http://schemas.openxmlformats.org/officeDocument/2006/relationships/slideLayout" Target="../slideLayouts/slideLayout252.xml"/><Relationship Id="rId73" Type="http://schemas.openxmlformats.org/officeDocument/2006/relationships/slideLayout" Target="../slideLayouts/slideLayout273.xml"/><Relationship Id="rId78" Type="http://schemas.openxmlformats.org/officeDocument/2006/relationships/slideLayout" Target="../slideLayouts/slideLayout278.xml"/><Relationship Id="rId94" Type="http://schemas.openxmlformats.org/officeDocument/2006/relationships/slideLayout" Target="../slideLayouts/slideLayout294.xml"/><Relationship Id="rId99" Type="http://schemas.openxmlformats.org/officeDocument/2006/relationships/slideLayout" Target="../slideLayouts/slideLayout299.xml"/><Relationship Id="rId101" Type="http://schemas.openxmlformats.org/officeDocument/2006/relationships/slideLayout" Target="../slideLayouts/slideLayout301.xml"/><Relationship Id="rId122" Type="http://schemas.openxmlformats.org/officeDocument/2006/relationships/slideLayout" Target="../slideLayouts/slideLayout322.xml"/><Relationship Id="rId143" Type="http://schemas.openxmlformats.org/officeDocument/2006/relationships/slideLayout" Target="../slideLayouts/slideLayout343.xml"/><Relationship Id="rId148" Type="http://schemas.openxmlformats.org/officeDocument/2006/relationships/slideLayout" Target="../slideLayouts/slideLayout348.xml"/><Relationship Id="rId164" Type="http://schemas.openxmlformats.org/officeDocument/2006/relationships/slideLayout" Target="../slideLayouts/slideLayout364.xml"/><Relationship Id="rId169" Type="http://schemas.openxmlformats.org/officeDocument/2006/relationships/slideLayout" Target="../slideLayouts/slideLayout369.xml"/><Relationship Id="rId185" Type="http://schemas.openxmlformats.org/officeDocument/2006/relationships/slideLayout" Target="../slideLayouts/slideLayout385.xml"/><Relationship Id="rId4" Type="http://schemas.openxmlformats.org/officeDocument/2006/relationships/slideLayout" Target="../slideLayouts/slideLayout204.xml"/><Relationship Id="rId9" Type="http://schemas.openxmlformats.org/officeDocument/2006/relationships/slideLayout" Target="../slideLayouts/slideLayout209.xml"/><Relationship Id="rId180" Type="http://schemas.openxmlformats.org/officeDocument/2006/relationships/slideLayout" Target="../slideLayouts/slideLayout380.xml"/><Relationship Id="rId26" Type="http://schemas.openxmlformats.org/officeDocument/2006/relationships/slideLayout" Target="../slideLayouts/slideLayout226.xml"/><Relationship Id="rId47" Type="http://schemas.openxmlformats.org/officeDocument/2006/relationships/slideLayout" Target="../slideLayouts/slideLayout247.xml"/><Relationship Id="rId68" Type="http://schemas.openxmlformats.org/officeDocument/2006/relationships/slideLayout" Target="../slideLayouts/slideLayout268.xml"/><Relationship Id="rId89" Type="http://schemas.openxmlformats.org/officeDocument/2006/relationships/slideLayout" Target="../slideLayouts/slideLayout289.xml"/><Relationship Id="rId112" Type="http://schemas.openxmlformats.org/officeDocument/2006/relationships/slideLayout" Target="../slideLayouts/slideLayout312.xml"/><Relationship Id="rId133" Type="http://schemas.openxmlformats.org/officeDocument/2006/relationships/slideLayout" Target="../slideLayouts/slideLayout333.xml"/><Relationship Id="rId154" Type="http://schemas.openxmlformats.org/officeDocument/2006/relationships/slideLayout" Target="../slideLayouts/slideLayout354.xml"/><Relationship Id="rId175" Type="http://schemas.openxmlformats.org/officeDocument/2006/relationships/slideLayout" Target="../slideLayouts/slideLayout3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2" name="Gruppieren 11"/>
          <p:cNvGrpSpPr/>
          <p:nvPr/>
        </p:nvGrpSpPr>
        <p:grpSpPr>
          <a:xfrm>
            <a:off x="0" y="5617227"/>
            <a:ext cx="9144000" cy="1250015"/>
            <a:chOff x="0" y="5076000"/>
            <a:chExt cx="9144000" cy="1782000"/>
          </a:xfrm>
        </p:grpSpPr>
        <p:pic>
          <p:nvPicPr>
            <p:cNvPr id="13" name="Picture 4" descr="C:\Dokumente und Einstellungen\mitterhuemer\Desktop\wiese.jpg"/>
            <p:cNvPicPr>
              <a:picLocks noChangeAspect="1" noChangeArrowheads="1"/>
            </p:cNvPicPr>
            <p:nvPr userDrawn="1"/>
          </p:nvPicPr>
          <p:blipFill>
            <a:blip r:embed="rId202"/>
            <a:srcRect/>
            <a:stretch>
              <a:fillRect/>
            </a:stretch>
          </p:blipFill>
          <p:spPr bwMode="auto">
            <a:xfrm>
              <a:off x="4363165" y="5076000"/>
              <a:ext cx="4780835" cy="1782000"/>
            </a:xfrm>
            <a:prstGeom prst="rect">
              <a:avLst/>
            </a:prstGeom>
            <a:noFill/>
          </p:spPr>
        </p:pic>
        <p:pic>
          <p:nvPicPr>
            <p:cNvPr id="16" name="Picture 4" descr="C:\Dokumente und Einstellungen\mitterhuemer\Desktop\wiese.jpg"/>
            <p:cNvPicPr>
              <a:picLocks noChangeAspect="1" noChangeArrowheads="1"/>
            </p:cNvPicPr>
            <p:nvPr userDrawn="1"/>
          </p:nvPicPr>
          <p:blipFill>
            <a:blip r:embed="rId202"/>
            <a:srcRect/>
            <a:stretch>
              <a:fillRect/>
            </a:stretch>
          </p:blipFill>
          <p:spPr bwMode="auto">
            <a:xfrm>
              <a:off x="0" y="5076000"/>
              <a:ext cx="4780835" cy="1782000"/>
            </a:xfrm>
            <a:prstGeom prst="rect">
              <a:avLst/>
            </a:prstGeom>
            <a:noFill/>
          </p:spPr>
        </p:pic>
      </p:grpSp>
      <p:sp>
        <p:nvSpPr>
          <p:cNvPr id="1027" name="Rectangle 2"/>
          <p:cNvSpPr>
            <a:spLocks noGrp="1" noChangeArrowheads="1"/>
          </p:cNvSpPr>
          <p:nvPr>
            <p:ph type="title"/>
          </p:nvPr>
        </p:nvSpPr>
        <p:spPr bwMode="auto">
          <a:xfrm>
            <a:off x="395288" y="1052513"/>
            <a:ext cx="8497887" cy="1008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AT" dirty="0" smtClean="0"/>
              <a:t>Titelmasterformat durch Klicken bearbeiten</a:t>
            </a:r>
          </a:p>
        </p:txBody>
      </p:sp>
      <p:sp>
        <p:nvSpPr>
          <p:cNvPr id="1047" name="Line 23"/>
          <p:cNvSpPr>
            <a:spLocks noChangeShapeType="1"/>
          </p:cNvSpPr>
          <p:nvPr/>
        </p:nvSpPr>
        <p:spPr bwMode="auto">
          <a:xfrm flipV="1">
            <a:off x="468313" y="0"/>
            <a:ext cx="0" cy="6669088"/>
          </a:xfrm>
          <a:prstGeom prst="line">
            <a:avLst/>
          </a:prstGeom>
          <a:noFill/>
          <a:ln w="9525">
            <a:noFill/>
            <a:round/>
            <a:headEnd/>
            <a:tailEnd/>
          </a:ln>
          <a:effectLst/>
        </p:spPr>
        <p:txBody>
          <a:bodyPr anchor="ctr"/>
          <a:lstStyle/>
          <a:p>
            <a:pPr>
              <a:defRPr/>
            </a:pPr>
            <a:endParaRPr lang="de-AT"/>
          </a:p>
        </p:txBody>
      </p:sp>
      <p:sp>
        <p:nvSpPr>
          <p:cNvPr id="1032" name="Rectangle 22"/>
          <p:cNvSpPr>
            <a:spLocks noGrp="1" noChangeArrowheads="1"/>
          </p:cNvSpPr>
          <p:nvPr>
            <p:ph type="body" idx="1"/>
          </p:nvPr>
        </p:nvSpPr>
        <p:spPr bwMode="auto">
          <a:xfrm>
            <a:off x="395288" y="2133600"/>
            <a:ext cx="8497887" cy="3992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pic>
        <p:nvPicPr>
          <p:cNvPr id="17" name="Picture 26"/>
          <p:cNvPicPr>
            <a:picLocks noChangeAspect="1" noChangeArrowheads="1"/>
          </p:cNvPicPr>
          <p:nvPr/>
        </p:nvPicPr>
        <p:blipFill>
          <a:blip r:embed="rId203" cstate="print">
            <a:extLst>
              <a:ext uri="{28A0092B-C50C-407E-A947-70E740481C1C}">
                <a14:useLocalDpi xmlns:a14="http://schemas.microsoft.com/office/drawing/2010/main" val="0"/>
              </a:ext>
            </a:extLst>
          </a:blip>
          <a:stretch>
            <a:fillRect/>
          </a:stretch>
        </p:blipFill>
        <p:spPr bwMode="auto">
          <a:xfrm>
            <a:off x="7511296" y="220386"/>
            <a:ext cx="1379220" cy="552450"/>
          </a:xfrm>
          <a:prstGeom prst="rect">
            <a:avLst/>
          </a:prstGeom>
          <a:noFill/>
          <a:ln w="9525">
            <a:noFill/>
            <a:miter lim="800000"/>
            <a:headEnd/>
            <a:tailEnd/>
          </a:ln>
        </p:spPr>
      </p:pic>
      <p:sp>
        <p:nvSpPr>
          <p:cNvPr id="10" name="Text Box 16"/>
          <p:cNvSpPr txBox="1">
            <a:spLocks noChangeArrowheads="1"/>
          </p:cNvSpPr>
          <p:nvPr/>
        </p:nvSpPr>
        <p:spPr bwMode="auto">
          <a:xfrm>
            <a:off x="321746" y="6274660"/>
            <a:ext cx="4608512" cy="253916"/>
          </a:xfrm>
          <a:prstGeom prst="rect">
            <a:avLst/>
          </a:prstGeom>
          <a:noFill/>
          <a:ln w="9525">
            <a:noFill/>
            <a:miter lim="800000"/>
            <a:headEnd/>
            <a:tailEnd/>
          </a:ln>
          <a:effectLst/>
        </p:spPr>
        <p:txBody>
          <a:bodyPr>
            <a:spAutoFit/>
          </a:bodyPr>
          <a:lstStyle/>
          <a:p>
            <a:pPr algn="l"/>
            <a:r>
              <a:rPr lang="de-DE" sz="1050" dirty="0" smtClean="0">
                <a:solidFill>
                  <a:schemeClr val="bg1"/>
                </a:solidFill>
              </a:rPr>
              <a:t>© SRDP-Angewandte</a:t>
            </a:r>
            <a:r>
              <a:rPr lang="de-DE" sz="1050" baseline="0" dirty="0" smtClean="0">
                <a:solidFill>
                  <a:schemeClr val="bg1"/>
                </a:solidFill>
              </a:rPr>
              <a:t> Mathematik, </a:t>
            </a:r>
            <a:r>
              <a:rPr lang="de-DE" sz="1050" dirty="0" smtClean="0">
                <a:solidFill>
                  <a:schemeClr val="bg1"/>
                </a:solidFill>
              </a:rPr>
              <a:t>2015 </a:t>
            </a:r>
            <a:endParaRPr lang="de-DE" sz="105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78" r:id="rId20"/>
    <p:sldLayoutId id="2147483779" r:id="rId21"/>
    <p:sldLayoutId id="2147483780" r:id="rId22"/>
    <p:sldLayoutId id="2147483781" r:id="rId23"/>
    <p:sldLayoutId id="2147483782" r:id="rId24"/>
    <p:sldLayoutId id="2147483783" r:id="rId25"/>
    <p:sldLayoutId id="2147483784" r:id="rId26"/>
    <p:sldLayoutId id="2147483785" r:id="rId27"/>
    <p:sldLayoutId id="2147483786" r:id="rId28"/>
    <p:sldLayoutId id="2147483787" r:id="rId29"/>
    <p:sldLayoutId id="2147483788" r:id="rId30"/>
    <p:sldLayoutId id="2147483789" r:id="rId31"/>
    <p:sldLayoutId id="2147483790" r:id="rId32"/>
    <p:sldLayoutId id="2147483791" r:id="rId33"/>
    <p:sldLayoutId id="2147483792" r:id="rId34"/>
    <p:sldLayoutId id="2147483793" r:id="rId35"/>
    <p:sldLayoutId id="2147483794" r:id="rId36"/>
    <p:sldLayoutId id="2147483795" r:id="rId37"/>
    <p:sldLayoutId id="2147483796" r:id="rId38"/>
    <p:sldLayoutId id="2147483797" r:id="rId39"/>
    <p:sldLayoutId id="2147483798" r:id="rId40"/>
    <p:sldLayoutId id="2147483799" r:id="rId41"/>
    <p:sldLayoutId id="2147483800" r:id="rId42"/>
    <p:sldLayoutId id="2147483801" r:id="rId43"/>
    <p:sldLayoutId id="2147483802" r:id="rId44"/>
    <p:sldLayoutId id="2147483803" r:id="rId45"/>
    <p:sldLayoutId id="2147483804" r:id="rId46"/>
    <p:sldLayoutId id="2147483805" r:id="rId47"/>
    <p:sldLayoutId id="2147483806" r:id="rId48"/>
    <p:sldLayoutId id="2147483807" r:id="rId49"/>
    <p:sldLayoutId id="2147483808" r:id="rId50"/>
    <p:sldLayoutId id="2147483809" r:id="rId51"/>
    <p:sldLayoutId id="2147483810" r:id="rId52"/>
    <p:sldLayoutId id="2147483811" r:id="rId53"/>
    <p:sldLayoutId id="2147483812" r:id="rId54"/>
    <p:sldLayoutId id="2147483813" r:id="rId55"/>
    <p:sldLayoutId id="2147483814" r:id="rId56"/>
    <p:sldLayoutId id="2147483815" r:id="rId57"/>
    <p:sldLayoutId id="2147483816" r:id="rId58"/>
    <p:sldLayoutId id="2147483817" r:id="rId59"/>
    <p:sldLayoutId id="2147483818" r:id="rId60"/>
    <p:sldLayoutId id="2147483819" r:id="rId61"/>
    <p:sldLayoutId id="2147483820" r:id="rId62"/>
    <p:sldLayoutId id="2147483821" r:id="rId63"/>
    <p:sldLayoutId id="2147483822" r:id="rId64"/>
    <p:sldLayoutId id="2147483823" r:id="rId65"/>
    <p:sldLayoutId id="2147483824" r:id="rId66"/>
    <p:sldLayoutId id="2147483825" r:id="rId67"/>
    <p:sldLayoutId id="2147483826" r:id="rId68"/>
    <p:sldLayoutId id="2147483827" r:id="rId69"/>
    <p:sldLayoutId id="2147483828" r:id="rId70"/>
    <p:sldLayoutId id="2147483829" r:id="rId71"/>
    <p:sldLayoutId id="2147483830" r:id="rId72"/>
    <p:sldLayoutId id="2147483831" r:id="rId73"/>
    <p:sldLayoutId id="2147483832" r:id="rId74"/>
    <p:sldLayoutId id="2147483833" r:id="rId75"/>
    <p:sldLayoutId id="2147483834" r:id="rId76"/>
    <p:sldLayoutId id="2147483835" r:id="rId77"/>
    <p:sldLayoutId id="2147483836" r:id="rId78"/>
    <p:sldLayoutId id="2147483837" r:id="rId79"/>
    <p:sldLayoutId id="2147483838" r:id="rId80"/>
    <p:sldLayoutId id="2147483839" r:id="rId81"/>
    <p:sldLayoutId id="2147483840" r:id="rId82"/>
    <p:sldLayoutId id="2147483841" r:id="rId83"/>
    <p:sldLayoutId id="2147483842" r:id="rId84"/>
    <p:sldLayoutId id="2147483843" r:id="rId85"/>
    <p:sldLayoutId id="2147483844" r:id="rId86"/>
    <p:sldLayoutId id="2147483845" r:id="rId87"/>
    <p:sldLayoutId id="2147483846" r:id="rId88"/>
    <p:sldLayoutId id="2147483847" r:id="rId89"/>
    <p:sldLayoutId id="2147483848" r:id="rId90"/>
    <p:sldLayoutId id="2147483849" r:id="rId91"/>
    <p:sldLayoutId id="2147483850" r:id="rId92"/>
    <p:sldLayoutId id="2147483851" r:id="rId93"/>
    <p:sldLayoutId id="2147483852" r:id="rId94"/>
    <p:sldLayoutId id="2147483853" r:id="rId95"/>
    <p:sldLayoutId id="2147483854" r:id="rId96"/>
    <p:sldLayoutId id="2147483855" r:id="rId97"/>
    <p:sldLayoutId id="2147483856" r:id="rId98"/>
    <p:sldLayoutId id="2147483857" r:id="rId99"/>
    <p:sldLayoutId id="2147483858" r:id="rId100"/>
    <p:sldLayoutId id="2147483859" r:id="rId101"/>
    <p:sldLayoutId id="2147483860" r:id="rId102"/>
    <p:sldLayoutId id="2147483861" r:id="rId103"/>
    <p:sldLayoutId id="2147483862" r:id="rId104"/>
    <p:sldLayoutId id="2147483863" r:id="rId105"/>
    <p:sldLayoutId id="2147483864" r:id="rId106"/>
    <p:sldLayoutId id="2147483865" r:id="rId107"/>
    <p:sldLayoutId id="2147483866" r:id="rId108"/>
    <p:sldLayoutId id="2147483867" r:id="rId109"/>
    <p:sldLayoutId id="2147483868" r:id="rId110"/>
    <p:sldLayoutId id="2147483869" r:id="rId111"/>
    <p:sldLayoutId id="2147483870" r:id="rId112"/>
    <p:sldLayoutId id="2147483871" r:id="rId113"/>
    <p:sldLayoutId id="2147483872" r:id="rId114"/>
    <p:sldLayoutId id="2147483873" r:id="rId115"/>
    <p:sldLayoutId id="2147483874" r:id="rId116"/>
    <p:sldLayoutId id="2147483875" r:id="rId117"/>
    <p:sldLayoutId id="2147483876" r:id="rId118"/>
    <p:sldLayoutId id="2147483877" r:id="rId119"/>
    <p:sldLayoutId id="2147483878" r:id="rId120"/>
    <p:sldLayoutId id="2147483879" r:id="rId121"/>
    <p:sldLayoutId id="2147483880" r:id="rId122"/>
    <p:sldLayoutId id="2147483881" r:id="rId123"/>
    <p:sldLayoutId id="2147483882" r:id="rId124"/>
    <p:sldLayoutId id="2147483883" r:id="rId125"/>
    <p:sldLayoutId id="2147483884" r:id="rId126"/>
    <p:sldLayoutId id="2147483885" r:id="rId127"/>
    <p:sldLayoutId id="2147483886" r:id="rId128"/>
    <p:sldLayoutId id="2147483887" r:id="rId129"/>
    <p:sldLayoutId id="2147483888" r:id="rId130"/>
    <p:sldLayoutId id="2147483889" r:id="rId131"/>
    <p:sldLayoutId id="2147483890" r:id="rId132"/>
    <p:sldLayoutId id="2147483891" r:id="rId133"/>
    <p:sldLayoutId id="2147483892" r:id="rId134"/>
    <p:sldLayoutId id="2147483893" r:id="rId135"/>
    <p:sldLayoutId id="2147483894" r:id="rId136"/>
    <p:sldLayoutId id="2147483895" r:id="rId137"/>
    <p:sldLayoutId id="2147483896" r:id="rId138"/>
    <p:sldLayoutId id="2147483897" r:id="rId139"/>
    <p:sldLayoutId id="2147483898" r:id="rId140"/>
    <p:sldLayoutId id="2147483899" r:id="rId141"/>
    <p:sldLayoutId id="2147483900" r:id="rId142"/>
    <p:sldLayoutId id="2147483901" r:id="rId143"/>
    <p:sldLayoutId id="2147483902" r:id="rId144"/>
    <p:sldLayoutId id="2147483903" r:id="rId145"/>
    <p:sldLayoutId id="2147483904" r:id="rId146"/>
    <p:sldLayoutId id="2147483905" r:id="rId147"/>
    <p:sldLayoutId id="2147483906" r:id="rId148"/>
    <p:sldLayoutId id="2147483907" r:id="rId149"/>
    <p:sldLayoutId id="2147483908" r:id="rId150"/>
    <p:sldLayoutId id="2147483909" r:id="rId151"/>
    <p:sldLayoutId id="2147483910" r:id="rId152"/>
    <p:sldLayoutId id="2147483911" r:id="rId153"/>
    <p:sldLayoutId id="2147483912" r:id="rId154"/>
    <p:sldLayoutId id="2147483913" r:id="rId155"/>
    <p:sldLayoutId id="2147483914" r:id="rId156"/>
    <p:sldLayoutId id="2147483915" r:id="rId157"/>
    <p:sldLayoutId id="2147483916" r:id="rId158"/>
    <p:sldLayoutId id="2147483917" r:id="rId159"/>
    <p:sldLayoutId id="2147483918" r:id="rId160"/>
    <p:sldLayoutId id="2147483919" r:id="rId161"/>
    <p:sldLayoutId id="2147483920" r:id="rId162"/>
    <p:sldLayoutId id="2147483921" r:id="rId163"/>
    <p:sldLayoutId id="2147483922" r:id="rId164"/>
    <p:sldLayoutId id="2147483923" r:id="rId165"/>
    <p:sldLayoutId id="2147483924" r:id="rId166"/>
    <p:sldLayoutId id="2147483925" r:id="rId167"/>
    <p:sldLayoutId id="2147483926" r:id="rId168"/>
    <p:sldLayoutId id="2147483927" r:id="rId169"/>
    <p:sldLayoutId id="2147483928" r:id="rId170"/>
    <p:sldLayoutId id="2147483929" r:id="rId171"/>
    <p:sldLayoutId id="2147483930" r:id="rId172"/>
    <p:sldLayoutId id="2147483931" r:id="rId173"/>
    <p:sldLayoutId id="2147483932" r:id="rId174"/>
    <p:sldLayoutId id="2147483933" r:id="rId175"/>
    <p:sldLayoutId id="2147483934" r:id="rId176"/>
    <p:sldLayoutId id="2147483935" r:id="rId177"/>
    <p:sldLayoutId id="2147483936" r:id="rId178"/>
    <p:sldLayoutId id="2147483937" r:id="rId179"/>
    <p:sldLayoutId id="2147483938" r:id="rId180"/>
    <p:sldLayoutId id="2147483939" r:id="rId181"/>
    <p:sldLayoutId id="2147483940" r:id="rId182"/>
    <p:sldLayoutId id="2147483941" r:id="rId183"/>
    <p:sldLayoutId id="2147483942" r:id="rId184"/>
    <p:sldLayoutId id="2147483943" r:id="rId185"/>
    <p:sldLayoutId id="2147483944" r:id="rId186"/>
    <p:sldLayoutId id="2147483945" r:id="rId187"/>
    <p:sldLayoutId id="2147483946" r:id="rId188"/>
    <p:sldLayoutId id="2147483947" r:id="rId189"/>
    <p:sldLayoutId id="2147483948" r:id="rId190"/>
    <p:sldLayoutId id="2147483949" r:id="rId191"/>
    <p:sldLayoutId id="2147483950" r:id="rId192"/>
    <p:sldLayoutId id="2147483951" r:id="rId193"/>
    <p:sldLayoutId id="2147483952" r:id="rId194"/>
    <p:sldLayoutId id="2147483953" r:id="rId195"/>
    <p:sldLayoutId id="2147483954" r:id="rId196"/>
    <p:sldLayoutId id="2147483955" r:id="rId197"/>
    <p:sldLayoutId id="2147483956" r:id="rId198"/>
    <p:sldLayoutId id="2147483957" r:id="rId199"/>
    <p:sldLayoutId id="2147483958" r:id="rId200"/>
  </p:sldLayoutIdLst>
  <p:timing>
    <p:tnLst>
      <p:par>
        <p:cTn id="1" dur="indefinite" restart="never" nodeType="tmRoot"/>
      </p:par>
    </p:tnLst>
  </p:timing>
  <p:txStyles>
    <p:titleStyle>
      <a:lvl1pPr algn="l" rtl="0" eaLnBrk="0" fontAlgn="base" hangingPunct="0">
        <a:spcBef>
          <a:spcPct val="0"/>
        </a:spcBef>
        <a:spcAft>
          <a:spcPct val="0"/>
        </a:spcAft>
        <a:defRPr sz="2400" b="1" i="1">
          <a:solidFill>
            <a:srgbClr val="999999"/>
          </a:solidFill>
          <a:latin typeface="HelveticaNeueLT Std Med" pitchFamily="34" charset="0"/>
          <a:ea typeface="+mj-ea"/>
          <a:cs typeface="+mj-cs"/>
        </a:defRPr>
      </a:lvl1pPr>
      <a:lvl2pPr algn="l" rtl="0" eaLnBrk="0" fontAlgn="base" hangingPunct="0">
        <a:spcBef>
          <a:spcPct val="0"/>
        </a:spcBef>
        <a:spcAft>
          <a:spcPct val="0"/>
        </a:spcAft>
        <a:defRPr sz="2800" b="1" i="1">
          <a:solidFill>
            <a:srgbClr val="B4CD2D"/>
          </a:solidFill>
          <a:latin typeface="HelveticaNeueLT Std Med" pitchFamily="34" charset="0"/>
        </a:defRPr>
      </a:lvl2pPr>
      <a:lvl3pPr algn="l" rtl="0" eaLnBrk="0" fontAlgn="base" hangingPunct="0">
        <a:spcBef>
          <a:spcPct val="0"/>
        </a:spcBef>
        <a:spcAft>
          <a:spcPct val="0"/>
        </a:spcAft>
        <a:defRPr sz="2800" b="1" i="1">
          <a:solidFill>
            <a:srgbClr val="B4CD2D"/>
          </a:solidFill>
          <a:latin typeface="HelveticaNeueLT Std Med" pitchFamily="34" charset="0"/>
        </a:defRPr>
      </a:lvl3pPr>
      <a:lvl4pPr algn="l" rtl="0" eaLnBrk="0" fontAlgn="base" hangingPunct="0">
        <a:spcBef>
          <a:spcPct val="0"/>
        </a:spcBef>
        <a:spcAft>
          <a:spcPct val="0"/>
        </a:spcAft>
        <a:defRPr sz="2800" b="1" i="1">
          <a:solidFill>
            <a:srgbClr val="B4CD2D"/>
          </a:solidFill>
          <a:latin typeface="HelveticaNeueLT Std Med" pitchFamily="34" charset="0"/>
        </a:defRPr>
      </a:lvl4pPr>
      <a:lvl5pPr algn="l" rtl="0" eaLnBrk="0" fontAlgn="base" hangingPunct="0">
        <a:spcBef>
          <a:spcPct val="0"/>
        </a:spcBef>
        <a:spcAft>
          <a:spcPct val="0"/>
        </a:spcAft>
        <a:defRPr sz="2800" b="1" i="1">
          <a:solidFill>
            <a:srgbClr val="B4CD2D"/>
          </a:solidFill>
          <a:latin typeface="HelveticaNeueLT Std Med" pitchFamily="34" charset="0"/>
        </a:defRPr>
      </a:lvl5pPr>
      <a:lvl6pPr marL="457200" algn="l" rtl="0" fontAlgn="base">
        <a:spcBef>
          <a:spcPct val="0"/>
        </a:spcBef>
        <a:spcAft>
          <a:spcPct val="0"/>
        </a:spcAft>
        <a:defRPr sz="2800" b="1" i="1">
          <a:solidFill>
            <a:srgbClr val="B4CD2D"/>
          </a:solidFill>
          <a:latin typeface="HelveticaNeueLT Std Med" pitchFamily="34" charset="0"/>
        </a:defRPr>
      </a:lvl6pPr>
      <a:lvl7pPr marL="914400" algn="l" rtl="0" fontAlgn="base">
        <a:spcBef>
          <a:spcPct val="0"/>
        </a:spcBef>
        <a:spcAft>
          <a:spcPct val="0"/>
        </a:spcAft>
        <a:defRPr sz="2800" b="1" i="1">
          <a:solidFill>
            <a:srgbClr val="B4CD2D"/>
          </a:solidFill>
          <a:latin typeface="HelveticaNeueLT Std Med" pitchFamily="34" charset="0"/>
        </a:defRPr>
      </a:lvl7pPr>
      <a:lvl8pPr marL="1371600" algn="l" rtl="0" fontAlgn="base">
        <a:spcBef>
          <a:spcPct val="0"/>
        </a:spcBef>
        <a:spcAft>
          <a:spcPct val="0"/>
        </a:spcAft>
        <a:defRPr sz="2800" b="1" i="1">
          <a:solidFill>
            <a:srgbClr val="B4CD2D"/>
          </a:solidFill>
          <a:latin typeface="HelveticaNeueLT Std Med" pitchFamily="34" charset="0"/>
        </a:defRPr>
      </a:lvl8pPr>
      <a:lvl9pPr marL="1828800" algn="l" rtl="0" fontAlgn="base">
        <a:spcBef>
          <a:spcPct val="0"/>
        </a:spcBef>
        <a:spcAft>
          <a:spcPct val="0"/>
        </a:spcAft>
        <a:defRPr sz="2800" b="1" i="1">
          <a:solidFill>
            <a:srgbClr val="B4CD2D"/>
          </a:solidFill>
          <a:latin typeface="HelveticaNeueLT Std Med" pitchFamily="34" charset="0"/>
        </a:defRPr>
      </a:lvl9pPr>
    </p:titleStyle>
    <p:bodyStyle>
      <a:lvl1pPr marL="0" indent="0" algn="l" rtl="0" eaLnBrk="0" fontAlgn="base" hangingPunct="0">
        <a:lnSpc>
          <a:spcPct val="90000"/>
        </a:lnSpc>
        <a:spcBef>
          <a:spcPct val="0"/>
        </a:spcBef>
        <a:spcAft>
          <a:spcPct val="0"/>
        </a:spcAft>
        <a:defRPr sz="2000">
          <a:solidFill>
            <a:schemeClr val="tx1"/>
          </a:solidFill>
          <a:latin typeface="Arial"/>
          <a:ea typeface="+mn-ea"/>
          <a:cs typeface="+mn-cs"/>
        </a:defRPr>
      </a:lvl1pPr>
      <a:lvl2pPr marL="0" indent="0" algn="l" rtl="0" eaLnBrk="0" fontAlgn="base" hangingPunct="0">
        <a:lnSpc>
          <a:spcPct val="90000"/>
        </a:lnSpc>
        <a:spcBef>
          <a:spcPts val="0"/>
        </a:spcBef>
        <a:spcAft>
          <a:spcPct val="0"/>
        </a:spcAft>
        <a:buNone/>
        <a:defRPr sz="1800" b="1" i="0" baseline="0">
          <a:solidFill>
            <a:schemeClr val="tx1"/>
          </a:solidFill>
          <a:latin typeface="Arial"/>
        </a:defRPr>
      </a:lvl2pPr>
      <a:lvl3pPr marL="1144800" indent="-228600" algn="l" rtl="0" eaLnBrk="0" fontAlgn="base" hangingPunct="0">
        <a:lnSpc>
          <a:spcPct val="90000"/>
        </a:lnSpc>
        <a:spcBef>
          <a:spcPts val="0"/>
        </a:spcBef>
        <a:spcAft>
          <a:spcPct val="0"/>
        </a:spcAft>
        <a:buClr>
          <a:schemeClr val="bg1">
            <a:lumMod val="65000"/>
          </a:schemeClr>
        </a:buClr>
        <a:buFont typeface="Wingdings" charset="2"/>
        <a:buChar char="§"/>
        <a:defRPr sz="1800">
          <a:solidFill>
            <a:schemeClr val="tx1"/>
          </a:solidFill>
          <a:latin typeface="Arial"/>
          <a:cs typeface="Arial"/>
        </a:defRPr>
      </a:lvl3pPr>
      <a:lvl4pPr marL="1371600" marR="0" indent="0" algn="l" defTabSz="914400" rtl="0" eaLnBrk="0" fontAlgn="base" latinLnBrk="0" hangingPunct="0">
        <a:lnSpc>
          <a:spcPct val="90000"/>
        </a:lnSpc>
        <a:spcBef>
          <a:spcPts val="0"/>
        </a:spcBef>
        <a:spcAft>
          <a:spcPct val="0"/>
        </a:spcAft>
        <a:buClrTx/>
        <a:buSzTx/>
        <a:buFontTx/>
        <a:buNone/>
        <a:tabLst/>
        <a:defRPr sz="1600" baseline="0">
          <a:solidFill>
            <a:schemeClr val="tx1"/>
          </a:solidFill>
          <a:latin typeface="Arial"/>
        </a:defRPr>
      </a:lvl4pPr>
      <a:lvl5pPr marL="2114550" indent="-285750" algn="l" rtl="0" eaLnBrk="0" fontAlgn="base" hangingPunct="0">
        <a:spcBef>
          <a:spcPct val="20000"/>
        </a:spcBef>
        <a:spcAft>
          <a:spcPct val="0"/>
        </a:spcAft>
        <a:buClr>
          <a:schemeClr val="bg1">
            <a:lumMod val="65000"/>
          </a:schemeClr>
        </a:buClr>
        <a:buFont typeface="Arial"/>
        <a:buChar char="•"/>
        <a:defRPr sz="1600">
          <a:solidFill>
            <a:schemeClr val="tx1"/>
          </a:solidFill>
          <a:latin typeface="Arial"/>
          <a:cs typeface="Arial"/>
        </a:defRPr>
      </a:lvl5pPr>
      <a:lvl6pPr marL="2514600" indent="-228600" algn="l" rtl="0" fontAlgn="base">
        <a:lnSpc>
          <a:spcPct val="90000"/>
        </a:lnSpc>
        <a:spcBef>
          <a:spcPct val="20000"/>
        </a:spcBef>
        <a:spcAft>
          <a:spcPct val="0"/>
        </a:spcAft>
        <a:buClr>
          <a:schemeClr val="bg1">
            <a:lumMod val="65000"/>
          </a:schemeClr>
        </a:buClr>
        <a:buFont typeface="Symbol" charset="2"/>
        <a:buChar char="-"/>
        <a:defRPr sz="1600">
          <a:solidFill>
            <a:schemeClr val="tx1"/>
          </a:solidFill>
          <a:latin typeface="Arial"/>
          <a:cs typeface="Arial"/>
        </a:defRPr>
      </a:lvl6pPr>
      <a:lvl7pPr marL="2971800" indent="-228600" algn="l" rtl="0" fontAlgn="base">
        <a:spcBef>
          <a:spcPct val="20000"/>
        </a:spcBef>
        <a:spcAft>
          <a:spcPct val="0"/>
        </a:spcAft>
        <a:buChar char="»"/>
        <a:defRPr>
          <a:solidFill>
            <a:schemeClr val="tx1"/>
          </a:solidFill>
          <a:latin typeface="HelveticaNeueLT Std Lt" pitchFamily="34" charset="0"/>
        </a:defRPr>
      </a:lvl7pPr>
      <a:lvl8pPr marL="3429000" indent="-228600" algn="l" rtl="0" fontAlgn="base">
        <a:spcBef>
          <a:spcPct val="20000"/>
        </a:spcBef>
        <a:spcAft>
          <a:spcPct val="0"/>
        </a:spcAft>
        <a:buChar char="»"/>
        <a:defRPr>
          <a:solidFill>
            <a:schemeClr val="tx1"/>
          </a:solidFill>
          <a:latin typeface="HelveticaNeueLT Std Lt" pitchFamily="34" charset="0"/>
        </a:defRPr>
      </a:lvl8pPr>
      <a:lvl9pPr marL="3886200" indent="-228600" algn="l" rtl="0" fontAlgn="base">
        <a:spcBef>
          <a:spcPct val="20000"/>
        </a:spcBef>
        <a:spcAft>
          <a:spcPct val="0"/>
        </a:spcAft>
        <a:buChar char="»"/>
        <a:defRPr>
          <a:solidFill>
            <a:schemeClr val="tx1"/>
          </a:solidFill>
          <a:latin typeface="HelveticaNeueLT Std Lt"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2" name="Gruppieren 11"/>
          <p:cNvGrpSpPr/>
          <p:nvPr/>
        </p:nvGrpSpPr>
        <p:grpSpPr>
          <a:xfrm>
            <a:off x="0" y="5617227"/>
            <a:ext cx="9144000" cy="1250015"/>
            <a:chOff x="0" y="5076000"/>
            <a:chExt cx="9144000" cy="1782000"/>
          </a:xfrm>
        </p:grpSpPr>
        <p:pic>
          <p:nvPicPr>
            <p:cNvPr id="13" name="Picture 4" descr="C:\Dokumente und Einstellungen\mitterhuemer\Desktop\wiese.jpg"/>
            <p:cNvPicPr>
              <a:picLocks noChangeAspect="1" noChangeArrowheads="1"/>
            </p:cNvPicPr>
            <p:nvPr userDrawn="1"/>
          </p:nvPicPr>
          <p:blipFill>
            <a:blip r:embed="rId202"/>
            <a:srcRect/>
            <a:stretch>
              <a:fillRect/>
            </a:stretch>
          </p:blipFill>
          <p:spPr bwMode="auto">
            <a:xfrm>
              <a:off x="4363165" y="5076000"/>
              <a:ext cx="4780835" cy="1782000"/>
            </a:xfrm>
            <a:prstGeom prst="rect">
              <a:avLst/>
            </a:prstGeom>
            <a:noFill/>
          </p:spPr>
        </p:pic>
        <p:pic>
          <p:nvPicPr>
            <p:cNvPr id="16" name="Picture 4" descr="C:\Dokumente und Einstellungen\mitterhuemer\Desktop\wiese.jpg"/>
            <p:cNvPicPr>
              <a:picLocks noChangeAspect="1" noChangeArrowheads="1"/>
            </p:cNvPicPr>
            <p:nvPr userDrawn="1"/>
          </p:nvPicPr>
          <p:blipFill>
            <a:blip r:embed="rId202"/>
            <a:srcRect/>
            <a:stretch>
              <a:fillRect/>
            </a:stretch>
          </p:blipFill>
          <p:spPr bwMode="auto">
            <a:xfrm>
              <a:off x="0" y="5076000"/>
              <a:ext cx="4780835" cy="1782000"/>
            </a:xfrm>
            <a:prstGeom prst="rect">
              <a:avLst/>
            </a:prstGeom>
            <a:noFill/>
          </p:spPr>
        </p:pic>
      </p:grpSp>
      <p:sp>
        <p:nvSpPr>
          <p:cNvPr id="1027" name="Rectangle 2"/>
          <p:cNvSpPr>
            <a:spLocks noGrp="1" noChangeArrowheads="1"/>
          </p:cNvSpPr>
          <p:nvPr>
            <p:ph type="title"/>
          </p:nvPr>
        </p:nvSpPr>
        <p:spPr bwMode="auto">
          <a:xfrm>
            <a:off x="395288" y="1052513"/>
            <a:ext cx="8497887" cy="1008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AT" dirty="0" smtClean="0"/>
              <a:t>Titelmasterformat durch Klicken bearbeiten</a:t>
            </a:r>
          </a:p>
        </p:txBody>
      </p:sp>
      <p:sp>
        <p:nvSpPr>
          <p:cNvPr id="1047" name="Line 23"/>
          <p:cNvSpPr>
            <a:spLocks noChangeShapeType="1"/>
          </p:cNvSpPr>
          <p:nvPr/>
        </p:nvSpPr>
        <p:spPr bwMode="auto">
          <a:xfrm flipV="1">
            <a:off x="468313" y="0"/>
            <a:ext cx="0" cy="6669088"/>
          </a:xfrm>
          <a:prstGeom prst="line">
            <a:avLst/>
          </a:prstGeom>
          <a:noFill/>
          <a:ln w="9525">
            <a:noFill/>
            <a:round/>
            <a:headEnd/>
            <a:tailEnd/>
          </a:ln>
          <a:effectLst/>
        </p:spPr>
        <p:txBody>
          <a:bodyPr anchor="ctr"/>
          <a:lstStyle/>
          <a:p>
            <a:pPr>
              <a:defRPr/>
            </a:pPr>
            <a:endParaRPr lang="de-AT">
              <a:solidFill>
                <a:srgbClr val="000000"/>
              </a:solidFill>
            </a:endParaRPr>
          </a:p>
        </p:txBody>
      </p:sp>
      <p:sp>
        <p:nvSpPr>
          <p:cNvPr id="1032" name="Rectangle 22"/>
          <p:cNvSpPr>
            <a:spLocks noGrp="1" noChangeArrowheads="1"/>
          </p:cNvSpPr>
          <p:nvPr>
            <p:ph type="body" idx="1"/>
          </p:nvPr>
        </p:nvSpPr>
        <p:spPr bwMode="auto">
          <a:xfrm>
            <a:off x="395288" y="2133600"/>
            <a:ext cx="8497887" cy="3992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pic>
        <p:nvPicPr>
          <p:cNvPr id="17" name="Picture 26"/>
          <p:cNvPicPr>
            <a:picLocks noChangeAspect="1" noChangeArrowheads="1"/>
          </p:cNvPicPr>
          <p:nvPr/>
        </p:nvPicPr>
        <p:blipFill>
          <a:blip r:embed="rId203" cstate="print">
            <a:extLst>
              <a:ext uri="{28A0092B-C50C-407E-A947-70E740481C1C}">
                <a14:useLocalDpi xmlns:a14="http://schemas.microsoft.com/office/drawing/2010/main" val="0"/>
              </a:ext>
            </a:extLst>
          </a:blip>
          <a:stretch>
            <a:fillRect/>
          </a:stretch>
        </p:blipFill>
        <p:spPr bwMode="auto">
          <a:xfrm>
            <a:off x="7511296" y="220386"/>
            <a:ext cx="1379220" cy="552450"/>
          </a:xfrm>
          <a:prstGeom prst="rect">
            <a:avLst/>
          </a:prstGeom>
          <a:noFill/>
          <a:ln w="9525">
            <a:noFill/>
            <a:miter lim="800000"/>
            <a:headEnd/>
            <a:tailEnd/>
          </a:ln>
        </p:spPr>
      </p:pic>
      <p:sp>
        <p:nvSpPr>
          <p:cNvPr id="11" name="Text Box 16"/>
          <p:cNvSpPr txBox="1">
            <a:spLocks noChangeArrowheads="1"/>
          </p:cNvSpPr>
          <p:nvPr userDrawn="1"/>
        </p:nvSpPr>
        <p:spPr bwMode="auto">
          <a:xfrm>
            <a:off x="321746" y="6274660"/>
            <a:ext cx="4608512" cy="253916"/>
          </a:xfrm>
          <a:prstGeom prst="rect">
            <a:avLst/>
          </a:prstGeom>
          <a:noFill/>
          <a:ln w="9525">
            <a:noFill/>
            <a:miter lim="800000"/>
            <a:headEnd/>
            <a:tailEnd/>
          </a:ln>
          <a:effectLst/>
        </p:spPr>
        <p:txBody>
          <a:bodyPr>
            <a:spAutoFit/>
          </a:bodyPr>
          <a:lstStyle/>
          <a:p>
            <a:pPr algn="l"/>
            <a:r>
              <a:rPr lang="de-DE" sz="1050" dirty="0" smtClean="0">
                <a:solidFill>
                  <a:schemeClr val="bg1"/>
                </a:solidFill>
              </a:rPr>
              <a:t>© SRDP-Angewandte</a:t>
            </a:r>
            <a:r>
              <a:rPr lang="de-DE" sz="1050" baseline="0" dirty="0" smtClean="0">
                <a:solidFill>
                  <a:schemeClr val="bg1"/>
                </a:solidFill>
              </a:rPr>
              <a:t> Mathematik, </a:t>
            </a:r>
            <a:r>
              <a:rPr lang="de-DE" sz="1050" dirty="0" smtClean="0">
                <a:solidFill>
                  <a:schemeClr val="bg1"/>
                </a:solidFill>
              </a:rPr>
              <a:t>2015 </a:t>
            </a:r>
            <a:endParaRPr lang="de-DE" sz="1050" dirty="0">
              <a:solidFill>
                <a:schemeClr val="bg1"/>
              </a:solidFill>
            </a:endParaRPr>
          </a:p>
        </p:txBody>
      </p:sp>
    </p:spTree>
    <p:extLst>
      <p:ext uri="{BB962C8B-B14F-4D97-AF65-F5344CB8AC3E}">
        <p14:creationId xmlns:p14="http://schemas.microsoft.com/office/powerpoint/2010/main" val="351056504"/>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 id="2147483972" r:id="rId13"/>
    <p:sldLayoutId id="2147483973" r:id="rId14"/>
    <p:sldLayoutId id="2147483974" r:id="rId15"/>
    <p:sldLayoutId id="2147483975" r:id="rId16"/>
    <p:sldLayoutId id="2147483976" r:id="rId17"/>
    <p:sldLayoutId id="2147483977" r:id="rId18"/>
    <p:sldLayoutId id="2147483978" r:id="rId19"/>
    <p:sldLayoutId id="2147483979" r:id="rId20"/>
    <p:sldLayoutId id="2147483980" r:id="rId21"/>
    <p:sldLayoutId id="2147483981" r:id="rId22"/>
    <p:sldLayoutId id="2147483982" r:id="rId23"/>
    <p:sldLayoutId id="2147483983" r:id="rId24"/>
    <p:sldLayoutId id="2147483984" r:id="rId25"/>
    <p:sldLayoutId id="2147483985" r:id="rId26"/>
    <p:sldLayoutId id="2147483986" r:id="rId27"/>
    <p:sldLayoutId id="2147483987" r:id="rId28"/>
    <p:sldLayoutId id="2147483988" r:id="rId29"/>
    <p:sldLayoutId id="2147483989" r:id="rId30"/>
    <p:sldLayoutId id="2147483990" r:id="rId31"/>
    <p:sldLayoutId id="2147483991" r:id="rId32"/>
    <p:sldLayoutId id="2147483992" r:id="rId33"/>
    <p:sldLayoutId id="2147483993" r:id="rId34"/>
    <p:sldLayoutId id="2147483994" r:id="rId35"/>
    <p:sldLayoutId id="2147483995" r:id="rId36"/>
    <p:sldLayoutId id="2147483996" r:id="rId37"/>
    <p:sldLayoutId id="2147483997" r:id="rId38"/>
    <p:sldLayoutId id="2147483998" r:id="rId39"/>
    <p:sldLayoutId id="2147483999" r:id="rId40"/>
    <p:sldLayoutId id="2147484000" r:id="rId41"/>
    <p:sldLayoutId id="2147484001" r:id="rId42"/>
    <p:sldLayoutId id="2147484002" r:id="rId43"/>
    <p:sldLayoutId id="2147484003" r:id="rId44"/>
    <p:sldLayoutId id="2147484004" r:id="rId45"/>
    <p:sldLayoutId id="2147484005" r:id="rId46"/>
    <p:sldLayoutId id="2147484006" r:id="rId47"/>
    <p:sldLayoutId id="2147484007" r:id="rId48"/>
    <p:sldLayoutId id="2147484008" r:id="rId49"/>
    <p:sldLayoutId id="2147484009" r:id="rId50"/>
    <p:sldLayoutId id="2147484010" r:id="rId51"/>
    <p:sldLayoutId id="2147484011" r:id="rId52"/>
    <p:sldLayoutId id="2147484012" r:id="rId53"/>
    <p:sldLayoutId id="2147484013" r:id="rId54"/>
    <p:sldLayoutId id="2147484014" r:id="rId55"/>
    <p:sldLayoutId id="2147484015" r:id="rId56"/>
    <p:sldLayoutId id="2147484016" r:id="rId57"/>
    <p:sldLayoutId id="2147484017" r:id="rId58"/>
    <p:sldLayoutId id="2147484018" r:id="rId59"/>
    <p:sldLayoutId id="2147484019" r:id="rId60"/>
    <p:sldLayoutId id="2147484020" r:id="rId61"/>
    <p:sldLayoutId id="2147484021" r:id="rId62"/>
    <p:sldLayoutId id="2147484022" r:id="rId63"/>
    <p:sldLayoutId id="2147484023" r:id="rId64"/>
    <p:sldLayoutId id="2147484024" r:id="rId65"/>
    <p:sldLayoutId id="2147484025" r:id="rId66"/>
    <p:sldLayoutId id="2147484026" r:id="rId67"/>
    <p:sldLayoutId id="2147484027" r:id="rId68"/>
    <p:sldLayoutId id="2147484028" r:id="rId69"/>
    <p:sldLayoutId id="2147484029" r:id="rId70"/>
    <p:sldLayoutId id="2147484030" r:id="rId71"/>
    <p:sldLayoutId id="2147484031" r:id="rId72"/>
    <p:sldLayoutId id="2147484032" r:id="rId73"/>
    <p:sldLayoutId id="2147484033" r:id="rId74"/>
    <p:sldLayoutId id="2147484034" r:id="rId75"/>
    <p:sldLayoutId id="2147484035" r:id="rId76"/>
    <p:sldLayoutId id="2147484036" r:id="rId77"/>
    <p:sldLayoutId id="2147484037" r:id="rId78"/>
    <p:sldLayoutId id="2147484038" r:id="rId79"/>
    <p:sldLayoutId id="2147484039" r:id="rId80"/>
    <p:sldLayoutId id="2147484040" r:id="rId81"/>
    <p:sldLayoutId id="2147484041" r:id="rId82"/>
    <p:sldLayoutId id="2147484042" r:id="rId83"/>
    <p:sldLayoutId id="2147484043" r:id="rId84"/>
    <p:sldLayoutId id="2147484044" r:id="rId85"/>
    <p:sldLayoutId id="2147484045" r:id="rId86"/>
    <p:sldLayoutId id="2147484046" r:id="rId87"/>
    <p:sldLayoutId id="2147484047" r:id="rId88"/>
    <p:sldLayoutId id="2147484048" r:id="rId89"/>
    <p:sldLayoutId id="2147484049" r:id="rId90"/>
    <p:sldLayoutId id="2147484050" r:id="rId91"/>
    <p:sldLayoutId id="2147484051" r:id="rId92"/>
    <p:sldLayoutId id="2147484052" r:id="rId93"/>
    <p:sldLayoutId id="2147484053" r:id="rId94"/>
    <p:sldLayoutId id="2147484054" r:id="rId95"/>
    <p:sldLayoutId id="2147484055" r:id="rId96"/>
    <p:sldLayoutId id="2147484056" r:id="rId97"/>
    <p:sldLayoutId id="2147484057" r:id="rId98"/>
    <p:sldLayoutId id="2147484058" r:id="rId99"/>
    <p:sldLayoutId id="2147484059" r:id="rId100"/>
    <p:sldLayoutId id="2147484060" r:id="rId101"/>
    <p:sldLayoutId id="2147484061" r:id="rId102"/>
    <p:sldLayoutId id="2147484062" r:id="rId103"/>
    <p:sldLayoutId id="2147484063" r:id="rId104"/>
    <p:sldLayoutId id="2147484064" r:id="rId105"/>
    <p:sldLayoutId id="2147484065" r:id="rId106"/>
    <p:sldLayoutId id="2147484066" r:id="rId107"/>
    <p:sldLayoutId id="2147484067" r:id="rId108"/>
    <p:sldLayoutId id="2147484068" r:id="rId109"/>
    <p:sldLayoutId id="2147484069" r:id="rId110"/>
    <p:sldLayoutId id="2147484070" r:id="rId111"/>
    <p:sldLayoutId id="2147484071" r:id="rId112"/>
    <p:sldLayoutId id="2147484072" r:id="rId113"/>
    <p:sldLayoutId id="2147484073" r:id="rId114"/>
    <p:sldLayoutId id="2147484074" r:id="rId115"/>
    <p:sldLayoutId id="2147484075" r:id="rId116"/>
    <p:sldLayoutId id="2147484076" r:id="rId117"/>
    <p:sldLayoutId id="2147484077" r:id="rId118"/>
    <p:sldLayoutId id="2147484078" r:id="rId119"/>
    <p:sldLayoutId id="2147484079" r:id="rId120"/>
    <p:sldLayoutId id="2147484080" r:id="rId121"/>
    <p:sldLayoutId id="2147484081" r:id="rId122"/>
    <p:sldLayoutId id="2147484082" r:id="rId123"/>
    <p:sldLayoutId id="2147484083" r:id="rId124"/>
    <p:sldLayoutId id="2147484084" r:id="rId125"/>
    <p:sldLayoutId id="2147484085" r:id="rId126"/>
    <p:sldLayoutId id="2147484086" r:id="rId127"/>
    <p:sldLayoutId id="2147484087" r:id="rId128"/>
    <p:sldLayoutId id="2147484088" r:id="rId129"/>
    <p:sldLayoutId id="2147484089" r:id="rId130"/>
    <p:sldLayoutId id="2147484090" r:id="rId131"/>
    <p:sldLayoutId id="2147484091" r:id="rId132"/>
    <p:sldLayoutId id="2147484092" r:id="rId133"/>
    <p:sldLayoutId id="2147484093" r:id="rId134"/>
    <p:sldLayoutId id="2147484094" r:id="rId135"/>
    <p:sldLayoutId id="2147484095" r:id="rId136"/>
    <p:sldLayoutId id="2147484096" r:id="rId137"/>
    <p:sldLayoutId id="2147484097" r:id="rId138"/>
    <p:sldLayoutId id="2147484098" r:id="rId139"/>
    <p:sldLayoutId id="2147484099" r:id="rId140"/>
    <p:sldLayoutId id="2147484100" r:id="rId141"/>
    <p:sldLayoutId id="2147484101" r:id="rId142"/>
    <p:sldLayoutId id="2147484102" r:id="rId143"/>
    <p:sldLayoutId id="2147484103" r:id="rId144"/>
    <p:sldLayoutId id="2147484104" r:id="rId145"/>
    <p:sldLayoutId id="2147484105" r:id="rId146"/>
    <p:sldLayoutId id="2147484106" r:id="rId147"/>
    <p:sldLayoutId id="2147484107" r:id="rId148"/>
    <p:sldLayoutId id="2147484108" r:id="rId149"/>
    <p:sldLayoutId id="2147484109" r:id="rId150"/>
    <p:sldLayoutId id="2147484110" r:id="rId151"/>
    <p:sldLayoutId id="2147484111" r:id="rId152"/>
    <p:sldLayoutId id="2147484112" r:id="rId153"/>
    <p:sldLayoutId id="2147484113" r:id="rId154"/>
    <p:sldLayoutId id="2147484114" r:id="rId155"/>
    <p:sldLayoutId id="2147484115" r:id="rId156"/>
    <p:sldLayoutId id="2147484116" r:id="rId157"/>
    <p:sldLayoutId id="2147484117" r:id="rId158"/>
    <p:sldLayoutId id="2147484118" r:id="rId159"/>
    <p:sldLayoutId id="2147484119" r:id="rId160"/>
    <p:sldLayoutId id="2147484120" r:id="rId161"/>
    <p:sldLayoutId id="2147484121" r:id="rId162"/>
    <p:sldLayoutId id="2147484122" r:id="rId163"/>
    <p:sldLayoutId id="2147484123" r:id="rId164"/>
    <p:sldLayoutId id="2147484124" r:id="rId165"/>
    <p:sldLayoutId id="2147484125" r:id="rId166"/>
    <p:sldLayoutId id="2147484126" r:id="rId167"/>
    <p:sldLayoutId id="2147484127" r:id="rId168"/>
    <p:sldLayoutId id="2147484128" r:id="rId169"/>
    <p:sldLayoutId id="2147484129" r:id="rId170"/>
    <p:sldLayoutId id="2147484130" r:id="rId171"/>
    <p:sldLayoutId id="2147484131" r:id="rId172"/>
    <p:sldLayoutId id="2147484132" r:id="rId173"/>
    <p:sldLayoutId id="2147484133" r:id="rId174"/>
    <p:sldLayoutId id="2147484134" r:id="rId175"/>
    <p:sldLayoutId id="2147484135" r:id="rId176"/>
    <p:sldLayoutId id="2147484136" r:id="rId177"/>
    <p:sldLayoutId id="2147484137" r:id="rId178"/>
    <p:sldLayoutId id="2147484138" r:id="rId179"/>
    <p:sldLayoutId id="2147484139" r:id="rId180"/>
    <p:sldLayoutId id="2147484140" r:id="rId181"/>
    <p:sldLayoutId id="2147484141" r:id="rId182"/>
    <p:sldLayoutId id="2147484142" r:id="rId183"/>
    <p:sldLayoutId id="2147484143" r:id="rId184"/>
    <p:sldLayoutId id="2147484144" r:id="rId185"/>
    <p:sldLayoutId id="2147484145" r:id="rId186"/>
    <p:sldLayoutId id="2147484146" r:id="rId187"/>
    <p:sldLayoutId id="2147484147" r:id="rId188"/>
    <p:sldLayoutId id="2147484148" r:id="rId189"/>
    <p:sldLayoutId id="2147484149" r:id="rId190"/>
    <p:sldLayoutId id="2147484150" r:id="rId191"/>
    <p:sldLayoutId id="2147484151" r:id="rId192"/>
    <p:sldLayoutId id="2147484152" r:id="rId193"/>
    <p:sldLayoutId id="2147484153" r:id="rId194"/>
    <p:sldLayoutId id="2147484154" r:id="rId195"/>
    <p:sldLayoutId id="2147484155" r:id="rId196"/>
    <p:sldLayoutId id="2147484156" r:id="rId197"/>
    <p:sldLayoutId id="2147484157" r:id="rId198"/>
    <p:sldLayoutId id="2147484158" r:id="rId199"/>
    <p:sldLayoutId id="2147484159" r:id="rId200"/>
  </p:sldLayoutIdLst>
  <p:timing>
    <p:tnLst>
      <p:par>
        <p:cTn id="1" dur="indefinite" restart="never" nodeType="tmRoot"/>
      </p:par>
    </p:tnLst>
  </p:timing>
  <p:txStyles>
    <p:titleStyle>
      <a:lvl1pPr algn="l" rtl="0" eaLnBrk="0" fontAlgn="base" hangingPunct="0">
        <a:spcBef>
          <a:spcPct val="0"/>
        </a:spcBef>
        <a:spcAft>
          <a:spcPct val="0"/>
        </a:spcAft>
        <a:defRPr sz="2400" b="1" i="1">
          <a:solidFill>
            <a:srgbClr val="999999"/>
          </a:solidFill>
          <a:latin typeface="Arial"/>
          <a:ea typeface="+mj-ea"/>
          <a:cs typeface="+mj-cs"/>
        </a:defRPr>
      </a:lvl1pPr>
      <a:lvl2pPr algn="l" rtl="0" eaLnBrk="0" fontAlgn="base" hangingPunct="0">
        <a:spcBef>
          <a:spcPct val="0"/>
        </a:spcBef>
        <a:spcAft>
          <a:spcPct val="0"/>
        </a:spcAft>
        <a:defRPr sz="2800" b="1" i="1">
          <a:solidFill>
            <a:srgbClr val="B4CD2D"/>
          </a:solidFill>
          <a:latin typeface="HelveticaNeueLT Std Med" pitchFamily="34" charset="0"/>
        </a:defRPr>
      </a:lvl2pPr>
      <a:lvl3pPr algn="l" rtl="0" eaLnBrk="0" fontAlgn="base" hangingPunct="0">
        <a:spcBef>
          <a:spcPct val="0"/>
        </a:spcBef>
        <a:spcAft>
          <a:spcPct val="0"/>
        </a:spcAft>
        <a:defRPr sz="2800" b="1" i="1">
          <a:solidFill>
            <a:srgbClr val="B4CD2D"/>
          </a:solidFill>
          <a:latin typeface="HelveticaNeueLT Std Med" pitchFamily="34" charset="0"/>
        </a:defRPr>
      </a:lvl3pPr>
      <a:lvl4pPr algn="l" rtl="0" eaLnBrk="0" fontAlgn="base" hangingPunct="0">
        <a:spcBef>
          <a:spcPct val="0"/>
        </a:spcBef>
        <a:spcAft>
          <a:spcPct val="0"/>
        </a:spcAft>
        <a:defRPr sz="2800" b="1" i="1">
          <a:solidFill>
            <a:srgbClr val="B4CD2D"/>
          </a:solidFill>
          <a:latin typeface="HelveticaNeueLT Std Med" pitchFamily="34" charset="0"/>
        </a:defRPr>
      </a:lvl4pPr>
      <a:lvl5pPr algn="l" rtl="0" eaLnBrk="0" fontAlgn="base" hangingPunct="0">
        <a:spcBef>
          <a:spcPct val="0"/>
        </a:spcBef>
        <a:spcAft>
          <a:spcPct val="0"/>
        </a:spcAft>
        <a:defRPr sz="2800" b="1" i="1">
          <a:solidFill>
            <a:srgbClr val="B4CD2D"/>
          </a:solidFill>
          <a:latin typeface="HelveticaNeueLT Std Med" pitchFamily="34" charset="0"/>
        </a:defRPr>
      </a:lvl5pPr>
      <a:lvl6pPr marL="457200" algn="l" rtl="0" fontAlgn="base">
        <a:spcBef>
          <a:spcPct val="0"/>
        </a:spcBef>
        <a:spcAft>
          <a:spcPct val="0"/>
        </a:spcAft>
        <a:defRPr sz="2800" b="1" i="1">
          <a:solidFill>
            <a:srgbClr val="B4CD2D"/>
          </a:solidFill>
          <a:latin typeface="HelveticaNeueLT Std Med" pitchFamily="34" charset="0"/>
        </a:defRPr>
      </a:lvl6pPr>
      <a:lvl7pPr marL="914400" algn="l" rtl="0" fontAlgn="base">
        <a:spcBef>
          <a:spcPct val="0"/>
        </a:spcBef>
        <a:spcAft>
          <a:spcPct val="0"/>
        </a:spcAft>
        <a:defRPr sz="2800" b="1" i="1">
          <a:solidFill>
            <a:srgbClr val="B4CD2D"/>
          </a:solidFill>
          <a:latin typeface="HelveticaNeueLT Std Med" pitchFamily="34" charset="0"/>
        </a:defRPr>
      </a:lvl7pPr>
      <a:lvl8pPr marL="1371600" algn="l" rtl="0" fontAlgn="base">
        <a:spcBef>
          <a:spcPct val="0"/>
        </a:spcBef>
        <a:spcAft>
          <a:spcPct val="0"/>
        </a:spcAft>
        <a:defRPr sz="2800" b="1" i="1">
          <a:solidFill>
            <a:srgbClr val="B4CD2D"/>
          </a:solidFill>
          <a:latin typeface="HelveticaNeueLT Std Med" pitchFamily="34" charset="0"/>
        </a:defRPr>
      </a:lvl8pPr>
      <a:lvl9pPr marL="1828800" algn="l" rtl="0" fontAlgn="base">
        <a:spcBef>
          <a:spcPct val="0"/>
        </a:spcBef>
        <a:spcAft>
          <a:spcPct val="0"/>
        </a:spcAft>
        <a:defRPr sz="2800" b="1" i="1">
          <a:solidFill>
            <a:srgbClr val="B4CD2D"/>
          </a:solidFill>
          <a:latin typeface="HelveticaNeueLT Std Med" pitchFamily="34" charset="0"/>
        </a:defRPr>
      </a:lvl9pPr>
    </p:titleStyle>
    <p:bodyStyle>
      <a:lvl1pPr marL="0" indent="0" algn="l" rtl="0" eaLnBrk="0" fontAlgn="base" hangingPunct="0">
        <a:lnSpc>
          <a:spcPct val="90000"/>
        </a:lnSpc>
        <a:spcBef>
          <a:spcPct val="0"/>
        </a:spcBef>
        <a:spcAft>
          <a:spcPct val="0"/>
        </a:spcAft>
        <a:defRPr sz="2000">
          <a:solidFill>
            <a:schemeClr val="tx1"/>
          </a:solidFill>
          <a:latin typeface="Arial"/>
          <a:ea typeface="+mn-ea"/>
          <a:cs typeface="+mn-cs"/>
        </a:defRPr>
      </a:lvl1pPr>
      <a:lvl2pPr marL="0" indent="0" algn="l" rtl="0" eaLnBrk="0" fontAlgn="base" hangingPunct="0">
        <a:lnSpc>
          <a:spcPct val="90000"/>
        </a:lnSpc>
        <a:spcBef>
          <a:spcPts val="0"/>
        </a:spcBef>
        <a:spcAft>
          <a:spcPct val="0"/>
        </a:spcAft>
        <a:buNone/>
        <a:defRPr sz="1800" b="1" i="0" baseline="0">
          <a:solidFill>
            <a:schemeClr val="tx1"/>
          </a:solidFill>
          <a:latin typeface="Arial"/>
        </a:defRPr>
      </a:lvl2pPr>
      <a:lvl3pPr marL="1144800" indent="-228600" algn="l" rtl="0" eaLnBrk="0" fontAlgn="base" hangingPunct="0">
        <a:lnSpc>
          <a:spcPct val="90000"/>
        </a:lnSpc>
        <a:spcBef>
          <a:spcPts val="0"/>
        </a:spcBef>
        <a:spcAft>
          <a:spcPct val="0"/>
        </a:spcAft>
        <a:buClr>
          <a:schemeClr val="bg1">
            <a:lumMod val="65000"/>
          </a:schemeClr>
        </a:buClr>
        <a:buFont typeface="Wingdings" charset="2"/>
        <a:buChar char="§"/>
        <a:defRPr sz="1800">
          <a:solidFill>
            <a:schemeClr val="tx1"/>
          </a:solidFill>
          <a:latin typeface="Arial"/>
          <a:cs typeface="Arial"/>
        </a:defRPr>
      </a:lvl3pPr>
      <a:lvl4pPr marL="1371600" marR="0" indent="0" algn="l" defTabSz="914400" rtl="0" eaLnBrk="0" fontAlgn="base" latinLnBrk="0" hangingPunct="0">
        <a:lnSpc>
          <a:spcPct val="90000"/>
        </a:lnSpc>
        <a:spcBef>
          <a:spcPts val="0"/>
        </a:spcBef>
        <a:spcAft>
          <a:spcPct val="0"/>
        </a:spcAft>
        <a:buClrTx/>
        <a:buSzTx/>
        <a:buFontTx/>
        <a:buNone/>
        <a:tabLst/>
        <a:defRPr sz="1600" baseline="0">
          <a:solidFill>
            <a:schemeClr val="tx1"/>
          </a:solidFill>
          <a:latin typeface="Arial"/>
        </a:defRPr>
      </a:lvl4pPr>
      <a:lvl5pPr marL="2114550" indent="-285750" algn="l" rtl="0" eaLnBrk="0" fontAlgn="base" hangingPunct="0">
        <a:spcBef>
          <a:spcPct val="20000"/>
        </a:spcBef>
        <a:spcAft>
          <a:spcPct val="0"/>
        </a:spcAft>
        <a:buClr>
          <a:schemeClr val="bg1">
            <a:lumMod val="65000"/>
          </a:schemeClr>
        </a:buClr>
        <a:buFont typeface="Arial"/>
        <a:buChar char="•"/>
        <a:defRPr sz="1600">
          <a:solidFill>
            <a:schemeClr val="tx1"/>
          </a:solidFill>
          <a:latin typeface="Arial"/>
          <a:cs typeface="Arial"/>
        </a:defRPr>
      </a:lvl5pPr>
      <a:lvl6pPr marL="2514600" indent="-228600" algn="l" rtl="0" fontAlgn="base">
        <a:lnSpc>
          <a:spcPct val="90000"/>
        </a:lnSpc>
        <a:spcBef>
          <a:spcPct val="20000"/>
        </a:spcBef>
        <a:spcAft>
          <a:spcPct val="0"/>
        </a:spcAft>
        <a:buClr>
          <a:schemeClr val="bg1">
            <a:lumMod val="65000"/>
          </a:schemeClr>
        </a:buClr>
        <a:buFont typeface="Symbol" charset="2"/>
        <a:buChar char="-"/>
        <a:defRPr sz="1600">
          <a:solidFill>
            <a:schemeClr val="tx1"/>
          </a:solidFill>
          <a:latin typeface="Arial"/>
          <a:cs typeface="Arial"/>
        </a:defRPr>
      </a:lvl6pPr>
      <a:lvl7pPr marL="2971800" indent="-228600" algn="l" rtl="0" fontAlgn="base">
        <a:spcBef>
          <a:spcPct val="20000"/>
        </a:spcBef>
        <a:spcAft>
          <a:spcPct val="0"/>
        </a:spcAft>
        <a:buChar char="»"/>
        <a:defRPr>
          <a:solidFill>
            <a:schemeClr val="tx1"/>
          </a:solidFill>
          <a:latin typeface="HelveticaNeueLT Std Lt" pitchFamily="34" charset="0"/>
        </a:defRPr>
      </a:lvl7pPr>
      <a:lvl8pPr marL="3429000" indent="-228600" algn="l" rtl="0" fontAlgn="base">
        <a:spcBef>
          <a:spcPct val="20000"/>
        </a:spcBef>
        <a:spcAft>
          <a:spcPct val="0"/>
        </a:spcAft>
        <a:buChar char="»"/>
        <a:defRPr>
          <a:solidFill>
            <a:schemeClr val="tx1"/>
          </a:solidFill>
          <a:latin typeface="HelveticaNeueLT Std Lt" pitchFamily="34" charset="0"/>
        </a:defRPr>
      </a:lvl8pPr>
      <a:lvl9pPr marL="3886200" indent="-228600" algn="l" rtl="0" fontAlgn="base">
        <a:spcBef>
          <a:spcPct val="20000"/>
        </a:spcBef>
        <a:spcAft>
          <a:spcPct val="0"/>
        </a:spcAft>
        <a:buChar char="»"/>
        <a:defRPr>
          <a:solidFill>
            <a:schemeClr val="tx1"/>
          </a:solidFill>
          <a:latin typeface="HelveticaNeueLT Std Lt"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bifie.at/node/2482"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bifie.at/node/193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bifie.at/node/1935"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aufgabenpool.bifie.at/bhs/index.php?action=1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bifie.at/node/2567" TargetMode="External"/><Relationship Id="rId1" Type="http://schemas.openxmlformats.org/officeDocument/2006/relationships/slideLayout" Target="../slideLayouts/slideLayout20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0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0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0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ris.bka.gv.at/GeltendeFassung.wxe?Abfrage=Bundesnormen&amp;Gesetzesnummer=2000784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bifie.at/"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www.bifie.at/node/81"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file:///\\wfs01\m.hofer$\SRDP_AMT\Beurteilung_SRDP_AMT\srdp_amt_beurteilungskonzept_2014-11-13.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bifie.at/node/2046"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rp-stg.bifie.at/helpdesk/anfrage/19/13"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bifie.at/node/2315"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d.hebenstreit@bifie.at" TargetMode="External"/><Relationship Id="rId2" Type="http://schemas.openxmlformats.org/officeDocument/2006/relationships/hyperlink" Target="https://www.bifie.at/node/81" TargetMode="External"/><Relationship Id="rId1" Type="http://schemas.openxmlformats.org/officeDocument/2006/relationships/slideLayout" Target="../slideLayouts/slideLayout2.xml"/><Relationship Id="rId4" Type="http://schemas.openxmlformats.org/officeDocument/2006/relationships/hyperlink" Target="mailto:m.turner@bifie.a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bifie.at/node/8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bifie.at/node/139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91797" y="1308847"/>
            <a:ext cx="7772400" cy="3218329"/>
          </a:xfrm>
        </p:spPr>
        <p:txBody>
          <a:bodyPr/>
          <a:lstStyle/>
          <a:p>
            <a:r>
              <a:rPr lang="de-DE" sz="4400" b="0" i="0" dirty="0">
                <a:solidFill>
                  <a:schemeClr val="tx1"/>
                </a:solidFill>
                <a:effectLst>
                  <a:outerShdw blurRad="38100" dist="38100" dir="2700000" algn="tl">
                    <a:srgbClr val="000000">
                      <a:alpha val="43137"/>
                    </a:srgbClr>
                  </a:outerShdw>
                </a:effectLst>
                <a:latin typeface="HelveticaNeueLT Std Med" pitchFamily="34" charset="0"/>
              </a:rPr>
              <a:t>Standardisierte Reife- und </a:t>
            </a:r>
            <a:r>
              <a:rPr lang="de-DE" sz="4400" b="0" i="0" dirty="0" smtClean="0">
                <a:solidFill>
                  <a:schemeClr val="tx1"/>
                </a:solidFill>
                <a:effectLst>
                  <a:outerShdw blurRad="38100" dist="38100" dir="2700000" algn="tl">
                    <a:srgbClr val="000000">
                      <a:alpha val="43137"/>
                    </a:srgbClr>
                  </a:outerShdw>
                </a:effectLst>
                <a:latin typeface="HelveticaNeueLT Std Med" pitchFamily="34" charset="0"/>
              </a:rPr>
              <a:t>Diplomprüfung </a:t>
            </a:r>
            <a:br>
              <a:rPr lang="de-DE" sz="4400" b="0" i="0" dirty="0" smtClean="0">
                <a:solidFill>
                  <a:schemeClr val="tx1"/>
                </a:solidFill>
                <a:effectLst>
                  <a:outerShdw blurRad="38100" dist="38100" dir="2700000" algn="tl">
                    <a:srgbClr val="000000">
                      <a:alpha val="43137"/>
                    </a:srgbClr>
                  </a:outerShdw>
                </a:effectLst>
                <a:latin typeface="HelveticaNeueLT Std Med" pitchFamily="34" charset="0"/>
              </a:rPr>
            </a:br>
            <a:r>
              <a:rPr lang="de-DE" sz="4400" b="0" i="0" dirty="0" smtClean="0">
                <a:solidFill>
                  <a:schemeClr val="tx1"/>
                </a:solidFill>
                <a:effectLst>
                  <a:outerShdw blurRad="38100" dist="38100" dir="2700000" algn="tl">
                    <a:srgbClr val="000000">
                      <a:alpha val="43137"/>
                    </a:srgbClr>
                  </a:outerShdw>
                </a:effectLst>
                <a:latin typeface="HelveticaNeueLT Std Med" pitchFamily="34" charset="0"/>
              </a:rPr>
              <a:t>Angewandte Mathematik</a:t>
            </a:r>
            <a:br>
              <a:rPr lang="de-DE" sz="4400" b="0" i="0" dirty="0" smtClean="0">
                <a:solidFill>
                  <a:schemeClr val="tx1"/>
                </a:solidFill>
                <a:effectLst>
                  <a:outerShdw blurRad="38100" dist="38100" dir="2700000" algn="tl">
                    <a:srgbClr val="000000">
                      <a:alpha val="43137"/>
                    </a:srgbClr>
                  </a:outerShdw>
                </a:effectLst>
                <a:latin typeface="HelveticaNeueLT Std Med" pitchFamily="34" charset="0"/>
              </a:rPr>
            </a:br>
            <a:r>
              <a:rPr lang="de-DE" sz="4800" i="0" dirty="0" smtClean="0">
                <a:solidFill>
                  <a:schemeClr val="bg1">
                    <a:lumMod val="50000"/>
                  </a:schemeClr>
                </a:solidFill>
                <a:effectLst>
                  <a:outerShdw blurRad="38100" dist="38100" dir="2700000" algn="tl">
                    <a:srgbClr val="000000">
                      <a:alpha val="43137"/>
                    </a:srgbClr>
                  </a:outerShdw>
                </a:effectLst>
                <a:latin typeface="HelveticaNeueLT Std Med" pitchFamily="34" charset="0"/>
              </a:rPr>
              <a:t> </a:t>
            </a:r>
            <a:endParaRPr lang="de-DE" sz="3600" b="0" dirty="0">
              <a:solidFill>
                <a:srgbClr val="B4CD2D"/>
              </a:solidFill>
              <a:latin typeface="HelveticaNeueLT Std Med" pitchFamily="34" charset="0"/>
            </a:endParaRPr>
          </a:p>
        </p:txBody>
      </p:sp>
      <p:sp>
        <p:nvSpPr>
          <p:cNvPr id="3" name="Untertitel 2"/>
          <p:cNvSpPr>
            <a:spLocks noGrp="1"/>
          </p:cNvSpPr>
          <p:nvPr>
            <p:ph type="subTitle" idx="1"/>
          </p:nvPr>
        </p:nvSpPr>
        <p:spPr>
          <a:xfrm>
            <a:off x="828267" y="3952388"/>
            <a:ext cx="7507357" cy="555297"/>
          </a:xfrm>
        </p:spPr>
        <p:txBody>
          <a:bodyPr/>
          <a:lstStyle/>
          <a:p>
            <a:pPr>
              <a:spcAft>
                <a:spcPts val="600"/>
              </a:spcAft>
            </a:pPr>
            <a:r>
              <a:rPr lang="de-DE" sz="3200" dirty="0">
                <a:solidFill>
                  <a:srgbClr val="B4CD2D"/>
                </a:solidFill>
                <a:latin typeface="HelveticaNeueLT Std Lt" pitchFamily="34" charset="0"/>
              </a:rPr>
              <a:t>Dieter Hebenstreit &amp; Marianne </a:t>
            </a:r>
            <a:r>
              <a:rPr lang="de-DE" sz="3200" dirty="0" smtClean="0">
                <a:solidFill>
                  <a:srgbClr val="B4CD2D"/>
                </a:solidFill>
                <a:latin typeface="HelveticaNeueLT Std Lt" pitchFamily="34" charset="0"/>
              </a:rPr>
              <a:t>Turner</a:t>
            </a:r>
          </a:p>
          <a:p>
            <a:pPr>
              <a:spcAft>
                <a:spcPts val="600"/>
              </a:spcAft>
            </a:pPr>
            <a:endParaRPr lang="de-DE" sz="3200" dirty="0">
              <a:solidFill>
                <a:srgbClr val="B4CD2D"/>
              </a:solidFill>
              <a:latin typeface="HelveticaNeueLT Std Lt" pitchFamily="34" charset="0"/>
            </a:endParaRPr>
          </a:p>
          <a:p>
            <a:pPr>
              <a:spcAft>
                <a:spcPts val="600"/>
              </a:spcAft>
            </a:pPr>
            <a:r>
              <a:rPr lang="de-DE" sz="2800" dirty="0">
                <a:solidFill>
                  <a:srgbClr val="B4CD2D"/>
                </a:solidFill>
                <a:latin typeface="HelveticaNeueLT Std Lt" pitchFamily="34" charset="0"/>
              </a:rPr>
              <a:t>ARGE HTL NÖ, 03.03.2015</a:t>
            </a:r>
          </a:p>
        </p:txBody>
      </p:sp>
    </p:spTree>
    <p:extLst>
      <p:ext uri="{BB962C8B-B14F-4D97-AF65-F5344CB8AC3E}">
        <p14:creationId xmlns:p14="http://schemas.microsoft.com/office/powerpoint/2010/main" val="2781233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30960" y="828139"/>
            <a:ext cx="8497887" cy="4993225"/>
          </a:xfrm>
        </p:spPr>
        <p:txBody>
          <a:bodyPr/>
          <a:lstStyle/>
          <a:p>
            <a:endParaRPr lang="de-AT" sz="2800" dirty="0" smtClean="0">
              <a:solidFill>
                <a:srgbClr val="B4CD2D"/>
              </a:solidFill>
              <a:latin typeface="HelveticaNeueLT Std Lt" pitchFamily="34" charset="0"/>
            </a:endParaRPr>
          </a:p>
          <a:p>
            <a:r>
              <a:rPr lang="de-AT" sz="2800" dirty="0" err="1" smtClean="0">
                <a:solidFill>
                  <a:srgbClr val="B4CD2D"/>
                </a:solidFill>
                <a:latin typeface="HelveticaNeueLT Std Lt" pitchFamily="34" charset="0"/>
              </a:rPr>
              <a:t>Begriffekatalog</a:t>
            </a:r>
            <a:r>
              <a:rPr lang="de-AT" sz="2800" dirty="0">
                <a:solidFill>
                  <a:srgbClr val="B4CD2D"/>
                </a:solidFill>
                <a:latin typeface="HelveticaNeueLT Std Lt" pitchFamily="34" charset="0"/>
              </a:rPr>
              <a:t>:</a:t>
            </a:r>
          </a:p>
          <a:p>
            <a:endParaRPr lang="de-AT" sz="1400" dirty="0">
              <a:effectLst>
                <a:outerShdw blurRad="38100" dist="38100" dir="2700000" algn="tl">
                  <a:srgbClr val="000000">
                    <a:alpha val="43137"/>
                  </a:srgbClr>
                </a:outerShdw>
              </a:effectLst>
              <a:latin typeface="HelveticaNeueLT Std Lt" pitchFamily="34" charset="0"/>
            </a:endParaRPr>
          </a:p>
          <a:p>
            <a:r>
              <a:rPr lang="de-AT" sz="2400" dirty="0">
                <a:latin typeface="HelveticaNeueLT Std Lt" pitchFamily="34" charset="0"/>
                <a:cs typeface="Arial"/>
              </a:rPr>
              <a:t>Definition: </a:t>
            </a:r>
            <a:endParaRPr lang="de-AT" sz="2400" dirty="0" smtClean="0">
              <a:latin typeface="HelveticaNeueLT Std Lt" pitchFamily="34" charset="0"/>
              <a:cs typeface="Arial"/>
            </a:endParaRPr>
          </a:p>
          <a:p>
            <a:endParaRPr lang="de-AT" sz="2400" dirty="0">
              <a:latin typeface="HelveticaNeueLT Std Lt" pitchFamily="34" charset="0"/>
              <a:cs typeface="Arial"/>
            </a:endParaRPr>
          </a:p>
          <a:p>
            <a:pPr lvl="2"/>
            <a:r>
              <a:rPr lang="de-AT" sz="2400" dirty="0">
                <a:latin typeface="HelveticaNeueLT Std Lt" pitchFamily="34" charset="0"/>
                <a:ea typeface="+mn-ea"/>
              </a:rPr>
              <a:t>Nicht im Kompetenzkatalog vorkommende Synonyme mathematischer Begriffe.</a:t>
            </a:r>
          </a:p>
          <a:p>
            <a:pPr marL="916200" lvl="2" indent="0">
              <a:buNone/>
            </a:pPr>
            <a:endParaRPr lang="de-AT" sz="2400" dirty="0">
              <a:latin typeface="HelveticaNeueLT Std Lt" pitchFamily="34" charset="0"/>
              <a:ea typeface="+mn-ea"/>
            </a:endParaRPr>
          </a:p>
          <a:p>
            <a:pPr lvl="2"/>
            <a:r>
              <a:rPr lang="de-AT" sz="2400" dirty="0">
                <a:latin typeface="HelveticaNeueLT Std Lt" pitchFamily="34" charset="0"/>
                <a:ea typeface="+mn-ea"/>
              </a:rPr>
              <a:t>Ergänzende Begriffe aus dem jeweiligen Fachbereich.</a:t>
            </a:r>
          </a:p>
          <a:p>
            <a:pPr marL="916200" lvl="2" indent="0">
              <a:buNone/>
            </a:pPr>
            <a:endParaRPr lang="de-AT" dirty="0"/>
          </a:p>
          <a:p>
            <a:r>
              <a:rPr lang="de-AT" sz="2400" dirty="0">
                <a:latin typeface="HelveticaNeueLT Std Lt" pitchFamily="34" charset="0"/>
                <a:cs typeface="Arial"/>
              </a:rPr>
              <a:t>Diese  kommen in den Aufgaben ohne Erklärung vor, sie werden als bekannt vorausgesetzt.</a:t>
            </a:r>
          </a:p>
          <a:p>
            <a:endParaRPr lang="de-AT" sz="2400" dirty="0">
              <a:latin typeface="HelveticaNeueLT Std Lt" pitchFamily="34" charset="0"/>
              <a:cs typeface="Arial"/>
            </a:endParaRPr>
          </a:p>
          <a:p>
            <a:r>
              <a:rPr lang="de-AT" sz="2400" dirty="0">
                <a:latin typeface="HelveticaNeueLT Std Lt" pitchFamily="34" charset="0"/>
                <a:cs typeface="Arial"/>
              </a:rPr>
              <a:t>Durch den </a:t>
            </a:r>
            <a:r>
              <a:rPr lang="de-AT" sz="2400" dirty="0" err="1">
                <a:latin typeface="HelveticaNeueLT Std Lt" pitchFamily="34" charset="0"/>
                <a:cs typeface="Arial"/>
              </a:rPr>
              <a:t>Begriffekatalog</a:t>
            </a:r>
            <a:r>
              <a:rPr lang="de-AT" sz="2400" dirty="0">
                <a:latin typeface="HelveticaNeueLT Std Lt" pitchFamily="34" charset="0"/>
                <a:cs typeface="Arial"/>
              </a:rPr>
              <a:t> werden keine zusätzlichen mathematischen Inhalte transportiert. </a:t>
            </a:r>
          </a:p>
          <a:p>
            <a:endParaRPr lang="de-AT" dirty="0"/>
          </a:p>
          <a:p>
            <a:endParaRPr lang="de-AT" dirty="0"/>
          </a:p>
        </p:txBody>
      </p:sp>
      <p:sp>
        <p:nvSpPr>
          <p:cNvPr id="4" name="Titel 1"/>
          <p:cNvSpPr txBox="1">
            <a:spLocks/>
          </p:cNvSpPr>
          <p:nvPr/>
        </p:nvSpPr>
        <p:spPr bwMode="auto">
          <a:xfrm>
            <a:off x="129396" y="258795"/>
            <a:ext cx="8368491" cy="569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i="1">
                <a:solidFill>
                  <a:srgbClr val="999999"/>
                </a:solidFill>
                <a:latin typeface="Arial"/>
                <a:ea typeface="+mj-ea"/>
                <a:cs typeface="+mj-cs"/>
              </a:defRPr>
            </a:lvl1pPr>
            <a:lvl2pPr algn="l" rtl="0" eaLnBrk="0" fontAlgn="base" hangingPunct="0">
              <a:spcBef>
                <a:spcPct val="0"/>
              </a:spcBef>
              <a:spcAft>
                <a:spcPct val="0"/>
              </a:spcAft>
              <a:defRPr sz="2800" b="1" i="1">
                <a:solidFill>
                  <a:srgbClr val="B4CD2D"/>
                </a:solidFill>
                <a:latin typeface="HelveticaNeueLT Std Med" pitchFamily="34" charset="0"/>
              </a:defRPr>
            </a:lvl2pPr>
            <a:lvl3pPr algn="l" rtl="0" eaLnBrk="0" fontAlgn="base" hangingPunct="0">
              <a:spcBef>
                <a:spcPct val="0"/>
              </a:spcBef>
              <a:spcAft>
                <a:spcPct val="0"/>
              </a:spcAft>
              <a:defRPr sz="2800" b="1" i="1">
                <a:solidFill>
                  <a:srgbClr val="B4CD2D"/>
                </a:solidFill>
                <a:latin typeface="HelveticaNeueLT Std Med" pitchFamily="34" charset="0"/>
              </a:defRPr>
            </a:lvl3pPr>
            <a:lvl4pPr algn="l" rtl="0" eaLnBrk="0" fontAlgn="base" hangingPunct="0">
              <a:spcBef>
                <a:spcPct val="0"/>
              </a:spcBef>
              <a:spcAft>
                <a:spcPct val="0"/>
              </a:spcAft>
              <a:defRPr sz="2800" b="1" i="1">
                <a:solidFill>
                  <a:srgbClr val="B4CD2D"/>
                </a:solidFill>
                <a:latin typeface="HelveticaNeueLT Std Med" pitchFamily="34" charset="0"/>
              </a:defRPr>
            </a:lvl4pPr>
            <a:lvl5pPr algn="l" rtl="0" eaLnBrk="0" fontAlgn="base" hangingPunct="0">
              <a:spcBef>
                <a:spcPct val="0"/>
              </a:spcBef>
              <a:spcAft>
                <a:spcPct val="0"/>
              </a:spcAft>
              <a:defRPr sz="2800" b="1" i="1">
                <a:solidFill>
                  <a:srgbClr val="B4CD2D"/>
                </a:solidFill>
                <a:latin typeface="HelveticaNeueLT Std Med" pitchFamily="34" charset="0"/>
              </a:defRPr>
            </a:lvl5pPr>
            <a:lvl6pPr marL="457200" algn="l" rtl="0" fontAlgn="base">
              <a:spcBef>
                <a:spcPct val="0"/>
              </a:spcBef>
              <a:spcAft>
                <a:spcPct val="0"/>
              </a:spcAft>
              <a:defRPr sz="2800" b="1" i="1">
                <a:solidFill>
                  <a:srgbClr val="B4CD2D"/>
                </a:solidFill>
                <a:latin typeface="HelveticaNeueLT Std Med" pitchFamily="34" charset="0"/>
              </a:defRPr>
            </a:lvl6pPr>
            <a:lvl7pPr marL="914400" algn="l" rtl="0" fontAlgn="base">
              <a:spcBef>
                <a:spcPct val="0"/>
              </a:spcBef>
              <a:spcAft>
                <a:spcPct val="0"/>
              </a:spcAft>
              <a:defRPr sz="2800" b="1" i="1">
                <a:solidFill>
                  <a:srgbClr val="B4CD2D"/>
                </a:solidFill>
                <a:latin typeface="HelveticaNeueLT Std Med" pitchFamily="34" charset="0"/>
              </a:defRPr>
            </a:lvl7pPr>
            <a:lvl8pPr marL="1371600" algn="l" rtl="0" fontAlgn="base">
              <a:spcBef>
                <a:spcPct val="0"/>
              </a:spcBef>
              <a:spcAft>
                <a:spcPct val="0"/>
              </a:spcAft>
              <a:defRPr sz="2800" b="1" i="1">
                <a:solidFill>
                  <a:srgbClr val="B4CD2D"/>
                </a:solidFill>
                <a:latin typeface="HelveticaNeueLT Std Med" pitchFamily="34" charset="0"/>
              </a:defRPr>
            </a:lvl8pPr>
            <a:lvl9pPr marL="1828800" algn="l" rtl="0" fontAlgn="base">
              <a:spcBef>
                <a:spcPct val="0"/>
              </a:spcBef>
              <a:spcAft>
                <a:spcPct val="0"/>
              </a:spcAft>
              <a:defRPr sz="2800" b="1" i="1">
                <a:solidFill>
                  <a:srgbClr val="B4CD2D"/>
                </a:solidFill>
                <a:latin typeface="HelveticaNeueLT Std Med" pitchFamily="34" charset="0"/>
              </a:defRPr>
            </a:lvl9pPr>
          </a:lstStyle>
          <a:p>
            <a:r>
              <a:rPr lang="de-AT" sz="2800" b="0" i="0" dirty="0" smtClean="0">
                <a:solidFill>
                  <a:schemeClr val="tx1"/>
                </a:solidFill>
                <a:effectLst>
                  <a:outerShdw blurRad="38100" dist="38100" dir="2700000" algn="tl">
                    <a:srgbClr val="000000">
                      <a:alpha val="43137"/>
                    </a:srgbClr>
                  </a:outerShdw>
                </a:effectLst>
                <a:latin typeface="+mn-lt"/>
              </a:rPr>
              <a:t>Aufgabenerstellung</a:t>
            </a:r>
            <a:endParaRPr lang="de-AT" sz="2800" b="0" i="0" dirty="0">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898944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129396" y="870046"/>
            <a:ext cx="7587586" cy="849463"/>
          </a:xfrm>
          <a:prstGeom prst="rect">
            <a:avLst/>
          </a:prstGeom>
          <a:noFill/>
        </p:spPr>
        <p:txBody>
          <a:bodyPr wrap="square" rtlCol="0">
            <a:spAutoFit/>
          </a:bodyPr>
          <a:lstStyle/>
          <a:p>
            <a:pPr lvl="0" algn="l" eaLnBrk="0" hangingPunct="0">
              <a:lnSpc>
                <a:spcPct val="90000"/>
              </a:lnSpc>
            </a:pPr>
            <a:r>
              <a:rPr lang="de-AT" sz="2800" dirty="0" err="1">
                <a:solidFill>
                  <a:srgbClr val="B4CD2D"/>
                </a:solidFill>
              </a:rPr>
              <a:t>Begriffekatalog</a:t>
            </a:r>
            <a:r>
              <a:rPr lang="de-AT" sz="2800" dirty="0">
                <a:solidFill>
                  <a:srgbClr val="B4CD2D"/>
                </a:solidFill>
              </a:rPr>
              <a:t>:</a:t>
            </a:r>
            <a:r>
              <a:rPr lang="de-AT" sz="2400" dirty="0" smtClean="0">
                <a:solidFill>
                  <a:srgbClr val="B4CD2D"/>
                </a:solidFill>
                <a:effectLst>
                  <a:outerShdw blurRad="38100" dist="38100" dir="2700000" algn="tl">
                    <a:srgbClr val="000000">
                      <a:alpha val="43137"/>
                    </a:srgbClr>
                  </a:outerShdw>
                </a:effectLst>
                <a:latin typeface="HelveticaNeueLT Std Med" pitchFamily="34" charset="0"/>
              </a:rPr>
              <a:t> </a:t>
            </a:r>
            <a:r>
              <a:rPr lang="de-AT" sz="1800" i="1" dirty="0" smtClean="0">
                <a:latin typeface="Arial"/>
              </a:rPr>
              <a:t>www.bifie.at/node/2482</a:t>
            </a:r>
            <a:endParaRPr lang="de-AT" sz="1800" i="1" dirty="0">
              <a:latin typeface="Arial"/>
            </a:endParaRPr>
          </a:p>
          <a:p>
            <a:pPr algn="l"/>
            <a:r>
              <a:rPr lang="de-AT" sz="2400" dirty="0" smtClean="0">
                <a:solidFill>
                  <a:srgbClr val="B4CD2D"/>
                </a:solidFill>
                <a:effectLst>
                  <a:outerShdw blurRad="38100" dist="38100" dir="2700000" algn="tl">
                    <a:srgbClr val="000000">
                      <a:alpha val="43137"/>
                    </a:srgbClr>
                  </a:outerShdw>
                </a:effectLst>
                <a:latin typeface="HelveticaNeueLT Std Med" pitchFamily="34" charset="0"/>
              </a:rPr>
              <a:t> </a:t>
            </a:r>
            <a:endParaRPr lang="de-AT" sz="2400" dirty="0">
              <a:solidFill>
                <a:srgbClr val="B4CD2D"/>
              </a:solidFill>
              <a:effectLst>
                <a:outerShdw blurRad="38100" dist="38100" dir="2700000" algn="tl">
                  <a:srgbClr val="000000">
                    <a:alpha val="43137"/>
                  </a:srgbClr>
                </a:outerShdw>
              </a:effectLst>
              <a:latin typeface="HelveticaNeueLT Std Med" pitchFamily="34" charset="0"/>
            </a:endParaRPr>
          </a:p>
        </p:txBody>
      </p:sp>
      <p:pic>
        <p:nvPicPr>
          <p:cNvPr id="614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283" b="3290"/>
          <a:stretch/>
        </p:blipFill>
        <p:spPr bwMode="auto">
          <a:xfrm>
            <a:off x="1340303" y="1488733"/>
            <a:ext cx="6642936" cy="417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el 1"/>
          <p:cNvSpPr txBox="1">
            <a:spLocks/>
          </p:cNvSpPr>
          <p:nvPr/>
        </p:nvSpPr>
        <p:spPr bwMode="auto">
          <a:xfrm>
            <a:off x="129396" y="258795"/>
            <a:ext cx="8368491" cy="569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i="1">
                <a:solidFill>
                  <a:srgbClr val="999999"/>
                </a:solidFill>
                <a:latin typeface="Arial"/>
                <a:ea typeface="+mj-ea"/>
                <a:cs typeface="+mj-cs"/>
              </a:defRPr>
            </a:lvl1pPr>
            <a:lvl2pPr algn="l" rtl="0" eaLnBrk="0" fontAlgn="base" hangingPunct="0">
              <a:spcBef>
                <a:spcPct val="0"/>
              </a:spcBef>
              <a:spcAft>
                <a:spcPct val="0"/>
              </a:spcAft>
              <a:defRPr sz="2800" b="1" i="1">
                <a:solidFill>
                  <a:srgbClr val="B4CD2D"/>
                </a:solidFill>
                <a:latin typeface="HelveticaNeueLT Std Med" pitchFamily="34" charset="0"/>
              </a:defRPr>
            </a:lvl2pPr>
            <a:lvl3pPr algn="l" rtl="0" eaLnBrk="0" fontAlgn="base" hangingPunct="0">
              <a:spcBef>
                <a:spcPct val="0"/>
              </a:spcBef>
              <a:spcAft>
                <a:spcPct val="0"/>
              </a:spcAft>
              <a:defRPr sz="2800" b="1" i="1">
                <a:solidFill>
                  <a:srgbClr val="B4CD2D"/>
                </a:solidFill>
                <a:latin typeface="HelveticaNeueLT Std Med" pitchFamily="34" charset="0"/>
              </a:defRPr>
            </a:lvl3pPr>
            <a:lvl4pPr algn="l" rtl="0" eaLnBrk="0" fontAlgn="base" hangingPunct="0">
              <a:spcBef>
                <a:spcPct val="0"/>
              </a:spcBef>
              <a:spcAft>
                <a:spcPct val="0"/>
              </a:spcAft>
              <a:defRPr sz="2800" b="1" i="1">
                <a:solidFill>
                  <a:srgbClr val="B4CD2D"/>
                </a:solidFill>
                <a:latin typeface="HelveticaNeueLT Std Med" pitchFamily="34" charset="0"/>
              </a:defRPr>
            </a:lvl4pPr>
            <a:lvl5pPr algn="l" rtl="0" eaLnBrk="0" fontAlgn="base" hangingPunct="0">
              <a:spcBef>
                <a:spcPct val="0"/>
              </a:spcBef>
              <a:spcAft>
                <a:spcPct val="0"/>
              </a:spcAft>
              <a:defRPr sz="2800" b="1" i="1">
                <a:solidFill>
                  <a:srgbClr val="B4CD2D"/>
                </a:solidFill>
                <a:latin typeface="HelveticaNeueLT Std Med" pitchFamily="34" charset="0"/>
              </a:defRPr>
            </a:lvl5pPr>
            <a:lvl6pPr marL="457200" algn="l" rtl="0" fontAlgn="base">
              <a:spcBef>
                <a:spcPct val="0"/>
              </a:spcBef>
              <a:spcAft>
                <a:spcPct val="0"/>
              </a:spcAft>
              <a:defRPr sz="2800" b="1" i="1">
                <a:solidFill>
                  <a:srgbClr val="B4CD2D"/>
                </a:solidFill>
                <a:latin typeface="HelveticaNeueLT Std Med" pitchFamily="34" charset="0"/>
              </a:defRPr>
            </a:lvl6pPr>
            <a:lvl7pPr marL="914400" algn="l" rtl="0" fontAlgn="base">
              <a:spcBef>
                <a:spcPct val="0"/>
              </a:spcBef>
              <a:spcAft>
                <a:spcPct val="0"/>
              </a:spcAft>
              <a:defRPr sz="2800" b="1" i="1">
                <a:solidFill>
                  <a:srgbClr val="B4CD2D"/>
                </a:solidFill>
                <a:latin typeface="HelveticaNeueLT Std Med" pitchFamily="34" charset="0"/>
              </a:defRPr>
            </a:lvl7pPr>
            <a:lvl8pPr marL="1371600" algn="l" rtl="0" fontAlgn="base">
              <a:spcBef>
                <a:spcPct val="0"/>
              </a:spcBef>
              <a:spcAft>
                <a:spcPct val="0"/>
              </a:spcAft>
              <a:defRPr sz="2800" b="1" i="1">
                <a:solidFill>
                  <a:srgbClr val="B4CD2D"/>
                </a:solidFill>
                <a:latin typeface="HelveticaNeueLT Std Med" pitchFamily="34" charset="0"/>
              </a:defRPr>
            </a:lvl8pPr>
            <a:lvl9pPr marL="1828800" algn="l" rtl="0" fontAlgn="base">
              <a:spcBef>
                <a:spcPct val="0"/>
              </a:spcBef>
              <a:spcAft>
                <a:spcPct val="0"/>
              </a:spcAft>
              <a:defRPr sz="2800" b="1" i="1">
                <a:solidFill>
                  <a:srgbClr val="B4CD2D"/>
                </a:solidFill>
                <a:latin typeface="HelveticaNeueLT Std Med" pitchFamily="34" charset="0"/>
              </a:defRPr>
            </a:lvl9pPr>
          </a:lstStyle>
          <a:p>
            <a:r>
              <a:rPr lang="de-AT" sz="2800" b="0" i="0" dirty="0" smtClean="0">
                <a:solidFill>
                  <a:schemeClr val="tx1"/>
                </a:solidFill>
                <a:effectLst>
                  <a:outerShdw blurRad="38100" dist="38100" dir="2700000" algn="tl">
                    <a:srgbClr val="000000">
                      <a:alpha val="43137"/>
                    </a:srgbClr>
                  </a:outerShdw>
                </a:effectLst>
                <a:latin typeface="+mn-lt"/>
              </a:rPr>
              <a:t>Aufgabenerstellung</a:t>
            </a:r>
            <a:endParaRPr lang="de-AT" sz="2800" b="0" i="0" dirty="0">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747833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a:hlinkClick r:id="rId2"/>
          </p:cNvPr>
          <p:cNvPicPr>
            <a:picLocks noGrp="1"/>
          </p:cNvPicPr>
          <p:nvPr>
            <p:ph idx="1"/>
          </p:nvPr>
        </p:nvPicPr>
        <p:blipFill rotWithShape="1">
          <a:blip r:embed="rId3"/>
          <a:srcRect l="46065" t="12941" r="3633" b="16682"/>
          <a:stretch/>
        </p:blipFill>
        <p:spPr bwMode="auto">
          <a:xfrm>
            <a:off x="924394" y="1664110"/>
            <a:ext cx="7295213" cy="3444769"/>
          </a:xfrm>
          <a:prstGeom prst="rect">
            <a:avLst/>
          </a:prstGeom>
          <a:ln>
            <a:noFill/>
          </a:ln>
          <a:extLst>
            <a:ext uri="{53640926-AAD7-44D8-BBD7-CCE9431645EC}">
              <a14:shadowObscured xmlns:a14="http://schemas.microsoft.com/office/drawing/2010/main"/>
            </a:ext>
          </a:extLst>
        </p:spPr>
      </p:pic>
      <p:sp>
        <p:nvSpPr>
          <p:cNvPr id="5" name="Textfeld 4"/>
          <p:cNvSpPr txBox="1"/>
          <p:nvPr/>
        </p:nvSpPr>
        <p:spPr>
          <a:xfrm>
            <a:off x="129395" y="870046"/>
            <a:ext cx="6943757" cy="849463"/>
          </a:xfrm>
          <a:prstGeom prst="rect">
            <a:avLst/>
          </a:prstGeom>
          <a:noFill/>
        </p:spPr>
        <p:txBody>
          <a:bodyPr wrap="square" rtlCol="0">
            <a:spAutoFit/>
          </a:bodyPr>
          <a:lstStyle/>
          <a:p>
            <a:pPr algn="l" eaLnBrk="0" hangingPunct="0">
              <a:lnSpc>
                <a:spcPct val="90000"/>
              </a:lnSpc>
            </a:pPr>
            <a:r>
              <a:rPr lang="de-AT" sz="2800" dirty="0">
                <a:solidFill>
                  <a:srgbClr val="B4CD2D"/>
                </a:solidFill>
              </a:rPr>
              <a:t>Signalwörterkatalog</a:t>
            </a:r>
            <a:r>
              <a:rPr lang="de-AT" sz="2400" dirty="0" smtClean="0">
                <a:solidFill>
                  <a:srgbClr val="B4CD2D"/>
                </a:solidFill>
                <a:effectLst>
                  <a:outerShdw blurRad="38100" dist="38100" dir="2700000" algn="tl">
                    <a:srgbClr val="000000">
                      <a:alpha val="43137"/>
                    </a:srgbClr>
                  </a:outerShdw>
                </a:effectLst>
                <a:latin typeface="HelveticaNeueLT Std Med" pitchFamily="34" charset="0"/>
              </a:rPr>
              <a:t> </a:t>
            </a:r>
            <a:r>
              <a:rPr lang="de-AT" sz="1800" i="1" dirty="0" smtClean="0">
                <a:latin typeface="Arial"/>
              </a:rPr>
              <a:t>www.bifie.at/node/1934</a:t>
            </a:r>
            <a:endParaRPr lang="de-AT" sz="1800" i="1" dirty="0">
              <a:latin typeface="Arial"/>
            </a:endParaRPr>
          </a:p>
          <a:p>
            <a:pPr algn="l"/>
            <a:endParaRPr lang="de-AT" sz="2400" dirty="0">
              <a:solidFill>
                <a:srgbClr val="B4CD2D"/>
              </a:solidFill>
              <a:effectLst>
                <a:outerShdw blurRad="38100" dist="38100" dir="2700000" algn="tl">
                  <a:srgbClr val="000000">
                    <a:alpha val="43137"/>
                  </a:srgbClr>
                </a:outerShdw>
              </a:effectLst>
              <a:latin typeface="HelveticaNeueLT Std Med" pitchFamily="34" charset="0"/>
            </a:endParaRPr>
          </a:p>
        </p:txBody>
      </p:sp>
      <p:sp>
        <p:nvSpPr>
          <p:cNvPr id="6" name="Titel 1"/>
          <p:cNvSpPr txBox="1">
            <a:spLocks/>
          </p:cNvSpPr>
          <p:nvPr/>
        </p:nvSpPr>
        <p:spPr bwMode="auto">
          <a:xfrm>
            <a:off x="129396" y="258795"/>
            <a:ext cx="8368491" cy="569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i="1">
                <a:solidFill>
                  <a:srgbClr val="999999"/>
                </a:solidFill>
                <a:latin typeface="Arial"/>
                <a:ea typeface="+mj-ea"/>
                <a:cs typeface="+mj-cs"/>
              </a:defRPr>
            </a:lvl1pPr>
            <a:lvl2pPr algn="l" rtl="0" eaLnBrk="0" fontAlgn="base" hangingPunct="0">
              <a:spcBef>
                <a:spcPct val="0"/>
              </a:spcBef>
              <a:spcAft>
                <a:spcPct val="0"/>
              </a:spcAft>
              <a:defRPr sz="2800" b="1" i="1">
                <a:solidFill>
                  <a:srgbClr val="B4CD2D"/>
                </a:solidFill>
                <a:latin typeface="HelveticaNeueLT Std Med" pitchFamily="34" charset="0"/>
              </a:defRPr>
            </a:lvl2pPr>
            <a:lvl3pPr algn="l" rtl="0" eaLnBrk="0" fontAlgn="base" hangingPunct="0">
              <a:spcBef>
                <a:spcPct val="0"/>
              </a:spcBef>
              <a:spcAft>
                <a:spcPct val="0"/>
              </a:spcAft>
              <a:defRPr sz="2800" b="1" i="1">
                <a:solidFill>
                  <a:srgbClr val="B4CD2D"/>
                </a:solidFill>
                <a:latin typeface="HelveticaNeueLT Std Med" pitchFamily="34" charset="0"/>
              </a:defRPr>
            </a:lvl3pPr>
            <a:lvl4pPr algn="l" rtl="0" eaLnBrk="0" fontAlgn="base" hangingPunct="0">
              <a:spcBef>
                <a:spcPct val="0"/>
              </a:spcBef>
              <a:spcAft>
                <a:spcPct val="0"/>
              </a:spcAft>
              <a:defRPr sz="2800" b="1" i="1">
                <a:solidFill>
                  <a:srgbClr val="B4CD2D"/>
                </a:solidFill>
                <a:latin typeface="HelveticaNeueLT Std Med" pitchFamily="34" charset="0"/>
              </a:defRPr>
            </a:lvl4pPr>
            <a:lvl5pPr algn="l" rtl="0" eaLnBrk="0" fontAlgn="base" hangingPunct="0">
              <a:spcBef>
                <a:spcPct val="0"/>
              </a:spcBef>
              <a:spcAft>
                <a:spcPct val="0"/>
              </a:spcAft>
              <a:defRPr sz="2800" b="1" i="1">
                <a:solidFill>
                  <a:srgbClr val="B4CD2D"/>
                </a:solidFill>
                <a:latin typeface="HelveticaNeueLT Std Med" pitchFamily="34" charset="0"/>
              </a:defRPr>
            </a:lvl5pPr>
            <a:lvl6pPr marL="457200" algn="l" rtl="0" fontAlgn="base">
              <a:spcBef>
                <a:spcPct val="0"/>
              </a:spcBef>
              <a:spcAft>
                <a:spcPct val="0"/>
              </a:spcAft>
              <a:defRPr sz="2800" b="1" i="1">
                <a:solidFill>
                  <a:srgbClr val="B4CD2D"/>
                </a:solidFill>
                <a:latin typeface="HelveticaNeueLT Std Med" pitchFamily="34" charset="0"/>
              </a:defRPr>
            </a:lvl6pPr>
            <a:lvl7pPr marL="914400" algn="l" rtl="0" fontAlgn="base">
              <a:spcBef>
                <a:spcPct val="0"/>
              </a:spcBef>
              <a:spcAft>
                <a:spcPct val="0"/>
              </a:spcAft>
              <a:defRPr sz="2800" b="1" i="1">
                <a:solidFill>
                  <a:srgbClr val="B4CD2D"/>
                </a:solidFill>
                <a:latin typeface="HelveticaNeueLT Std Med" pitchFamily="34" charset="0"/>
              </a:defRPr>
            </a:lvl7pPr>
            <a:lvl8pPr marL="1371600" algn="l" rtl="0" fontAlgn="base">
              <a:spcBef>
                <a:spcPct val="0"/>
              </a:spcBef>
              <a:spcAft>
                <a:spcPct val="0"/>
              </a:spcAft>
              <a:defRPr sz="2800" b="1" i="1">
                <a:solidFill>
                  <a:srgbClr val="B4CD2D"/>
                </a:solidFill>
                <a:latin typeface="HelveticaNeueLT Std Med" pitchFamily="34" charset="0"/>
              </a:defRPr>
            </a:lvl8pPr>
            <a:lvl9pPr marL="1828800" algn="l" rtl="0" fontAlgn="base">
              <a:spcBef>
                <a:spcPct val="0"/>
              </a:spcBef>
              <a:spcAft>
                <a:spcPct val="0"/>
              </a:spcAft>
              <a:defRPr sz="2800" b="1" i="1">
                <a:solidFill>
                  <a:srgbClr val="B4CD2D"/>
                </a:solidFill>
                <a:latin typeface="HelveticaNeueLT Std Med" pitchFamily="34" charset="0"/>
              </a:defRPr>
            </a:lvl9pPr>
          </a:lstStyle>
          <a:p>
            <a:r>
              <a:rPr lang="de-AT" sz="2800" b="0" i="0" dirty="0" smtClean="0">
                <a:solidFill>
                  <a:schemeClr val="tx1"/>
                </a:solidFill>
                <a:effectLst>
                  <a:outerShdw blurRad="38100" dist="38100" dir="2700000" algn="tl">
                    <a:srgbClr val="000000">
                      <a:alpha val="43137"/>
                    </a:srgbClr>
                  </a:outerShdw>
                </a:effectLst>
                <a:latin typeface="+mn-lt"/>
              </a:rPr>
              <a:t>Aufgabenerstellung</a:t>
            </a:r>
            <a:endParaRPr lang="de-AT" sz="2800" b="0" i="0" dirty="0">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641425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2869"/>
          <a:stretch/>
        </p:blipFill>
        <p:spPr bwMode="auto">
          <a:xfrm>
            <a:off x="85725" y="2343150"/>
            <a:ext cx="8972550" cy="1457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el 1"/>
          <p:cNvSpPr txBox="1">
            <a:spLocks/>
          </p:cNvSpPr>
          <p:nvPr/>
        </p:nvSpPr>
        <p:spPr bwMode="auto">
          <a:xfrm>
            <a:off x="129396" y="258795"/>
            <a:ext cx="8368491" cy="569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i="1">
                <a:solidFill>
                  <a:srgbClr val="999999"/>
                </a:solidFill>
                <a:latin typeface="Arial"/>
                <a:ea typeface="+mj-ea"/>
                <a:cs typeface="+mj-cs"/>
              </a:defRPr>
            </a:lvl1pPr>
            <a:lvl2pPr algn="l" rtl="0" eaLnBrk="0" fontAlgn="base" hangingPunct="0">
              <a:spcBef>
                <a:spcPct val="0"/>
              </a:spcBef>
              <a:spcAft>
                <a:spcPct val="0"/>
              </a:spcAft>
              <a:defRPr sz="2800" b="1" i="1">
                <a:solidFill>
                  <a:srgbClr val="B4CD2D"/>
                </a:solidFill>
                <a:latin typeface="HelveticaNeueLT Std Med" pitchFamily="34" charset="0"/>
              </a:defRPr>
            </a:lvl2pPr>
            <a:lvl3pPr algn="l" rtl="0" eaLnBrk="0" fontAlgn="base" hangingPunct="0">
              <a:spcBef>
                <a:spcPct val="0"/>
              </a:spcBef>
              <a:spcAft>
                <a:spcPct val="0"/>
              </a:spcAft>
              <a:defRPr sz="2800" b="1" i="1">
                <a:solidFill>
                  <a:srgbClr val="B4CD2D"/>
                </a:solidFill>
                <a:latin typeface="HelveticaNeueLT Std Med" pitchFamily="34" charset="0"/>
              </a:defRPr>
            </a:lvl3pPr>
            <a:lvl4pPr algn="l" rtl="0" eaLnBrk="0" fontAlgn="base" hangingPunct="0">
              <a:spcBef>
                <a:spcPct val="0"/>
              </a:spcBef>
              <a:spcAft>
                <a:spcPct val="0"/>
              </a:spcAft>
              <a:defRPr sz="2800" b="1" i="1">
                <a:solidFill>
                  <a:srgbClr val="B4CD2D"/>
                </a:solidFill>
                <a:latin typeface="HelveticaNeueLT Std Med" pitchFamily="34" charset="0"/>
              </a:defRPr>
            </a:lvl4pPr>
            <a:lvl5pPr algn="l" rtl="0" eaLnBrk="0" fontAlgn="base" hangingPunct="0">
              <a:spcBef>
                <a:spcPct val="0"/>
              </a:spcBef>
              <a:spcAft>
                <a:spcPct val="0"/>
              </a:spcAft>
              <a:defRPr sz="2800" b="1" i="1">
                <a:solidFill>
                  <a:srgbClr val="B4CD2D"/>
                </a:solidFill>
                <a:latin typeface="HelveticaNeueLT Std Med" pitchFamily="34" charset="0"/>
              </a:defRPr>
            </a:lvl5pPr>
            <a:lvl6pPr marL="457200" algn="l" rtl="0" fontAlgn="base">
              <a:spcBef>
                <a:spcPct val="0"/>
              </a:spcBef>
              <a:spcAft>
                <a:spcPct val="0"/>
              </a:spcAft>
              <a:defRPr sz="2800" b="1" i="1">
                <a:solidFill>
                  <a:srgbClr val="B4CD2D"/>
                </a:solidFill>
                <a:latin typeface="HelveticaNeueLT Std Med" pitchFamily="34" charset="0"/>
              </a:defRPr>
            </a:lvl6pPr>
            <a:lvl7pPr marL="914400" algn="l" rtl="0" fontAlgn="base">
              <a:spcBef>
                <a:spcPct val="0"/>
              </a:spcBef>
              <a:spcAft>
                <a:spcPct val="0"/>
              </a:spcAft>
              <a:defRPr sz="2800" b="1" i="1">
                <a:solidFill>
                  <a:srgbClr val="B4CD2D"/>
                </a:solidFill>
                <a:latin typeface="HelveticaNeueLT Std Med" pitchFamily="34" charset="0"/>
              </a:defRPr>
            </a:lvl7pPr>
            <a:lvl8pPr marL="1371600" algn="l" rtl="0" fontAlgn="base">
              <a:spcBef>
                <a:spcPct val="0"/>
              </a:spcBef>
              <a:spcAft>
                <a:spcPct val="0"/>
              </a:spcAft>
              <a:defRPr sz="2800" b="1" i="1">
                <a:solidFill>
                  <a:srgbClr val="B4CD2D"/>
                </a:solidFill>
                <a:latin typeface="HelveticaNeueLT Std Med" pitchFamily="34" charset="0"/>
              </a:defRPr>
            </a:lvl8pPr>
            <a:lvl9pPr marL="1828800" algn="l" rtl="0" fontAlgn="base">
              <a:spcBef>
                <a:spcPct val="0"/>
              </a:spcBef>
              <a:spcAft>
                <a:spcPct val="0"/>
              </a:spcAft>
              <a:defRPr sz="2800" b="1" i="1">
                <a:solidFill>
                  <a:srgbClr val="B4CD2D"/>
                </a:solidFill>
                <a:latin typeface="HelveticaNeueLT Std Med" pitchFamily="34" charset="0"/>
              </a:defRPr>
            </a:lvl9pPr>
          </a:lstStyle>
          <a:p>
            <a:r>
              <a:rPr lang="de-AT" sz="2800" b="0" i="0" dirty="0" smtClean="0">
                <a:solidFill>
                  <a:schemeClr val="tx1"/>
                </a:solidFill>
                <a:effectLst>
                  <a:outerShdw blurRad="38100" dist="38100" dir="2700000" algn="tl">
                    <a:srgbClr val="000000">
                      <a:alpha val="43137"/>
                    </a:srgbClr>
                  </a:outerShdw>
                </a:effectLst>
                <a:latin typeface="+mn-lt"/>
              </a:rPr>
              <a:t>Aufgabenerstellung</a:t>
            </a:r>
            <a:endParaRPr lang="de-AT" sz="2800" b="0" i="0" dirty="0">
              <a:solidFill>
                <a:schemeClr val="tx1"/>
              </a:solidFill>
              <a:effectLst>
                <a:outerShdw blurRad="38100" dist="38100" dir="2700000" algn="tl">
                  <a:srgbClr val="000000">
                    <a:alpha val="43137"/>
                  </a:srgbClr>
                </a:outerShdw>
              </a:effectLst>
              <a:latin typeface="+mn-lt"/>
            </a:endParaRPr>
          </a:p>
        </p:txBody>
      </p:sp>
      <p:sp>
        <p:nvSpPr>
          <p:cNvPr id="7" name="Textfeld 6"/>
          <p:cNvSpPr txBox="1"/>
          <p:nvPr/>
        </p:nvSpPr>
        <p:spPr>
          <a:xfrm>
            <a:off x="129395" y="941766"/>
            <a:ext cx="6943757" cy="849463"/>
          </a:xfrm>
          <a:prstGeom prst="rect">
            <a:avLst/>
          </a:prstGeom>
          <a:noFill/>
        </p:spPr>
        <p:txBody>
          <a:bodyPr wrap="square" rtlCol="0">
            <a:spAutoFit/>
          </a:bodyPr>
          <a:lstStyle/>
          <a:p>
            <a:pPr algn="l" eaLnBrk="0" hangingPunct="0">
              <a:lnSpc>
                <a:spcPct val="90000"/>
              </a:lnSpc>
            </a:pPr>
            <a:r>
              <a:rPr lang="de-AT" sz="2800" dirty="0" smtClean="0">
                <a:solidFill>
                  <a:srgbClr val="B4CD2D"/>
                </a:solidFill>
              </a:rPr>
              <a:t>Schreibkonventionen</a:t>
            </a:r>
            <a:r>
              <a:rPr lang="de-AT" sz="2400" dirty="0" smtClean="0">
                <a:solidFill>
                  <a:srgbClr val="B4CD2D"/>
                </a:solidFill>
                <a:effectLst>
                  <a:outerShdw blurRad="38100" dist="38100" dir="2700000" algn="tl">
                    <a:srgbClr val="000000">
                      <a:alpha val="43137"/>
                    </a:srgbClr>
                  </a:outerShdw>
                </a:effectLst>
                <a:latin typeface="HelveticaNeueLT Std Med" pitchFamily="34" charset="0"/>
              </a:rPr>
              <a:t> </a:t>
            </a:r>
            <a:r>
              <a:rPr lang="de-AT" sz="1800" i="1" dirty="0" smtClean="0">
                <a:latin typeface="Arial"/>
              </a:rPr>
              <a:t>www.bifie.at/node/1935</a:t>
            </a:r>
            <a:endParaRPr lang="de-AT" sz="1800" i="1" dirty="0">
              <a:latin typeface="Arial"/>
            </a:endParaRPr>
          </a:p>
          <a:p>
            <a:pPr algn="l"/>
            <a:endParaRPr lang="de-AT" sz="2400" dirty="0">
              <a:solidFill>
                <a:srgbClr val="B4CD2D"/>
              </a:solidFill>
              <a:effectLst>
                <a:outerShdw blurRad="38100" dist="38100" dir="2700000" algn="tl">
                  <a:srgbClr val="000000">
                    <a:alpha val="43137"/>
                  </a:srgbClr>
                </a:outerShdw>
              </a:effectLst>
              <a:latin typeface="HelveticaNeueLT Std Med" pitchFamily="34" charset="0"/>
            </a:endParaRPr>
          </a:p>
        </p:txBody>
      </p:sp>
    </p:spTree>
    <p:extLst>
      <p:ext uri="{BB962C8B-B14F-4D97-AF65-F5344CB8AC3E}">
        <p14:creationId xmlns:p14="http://schemas.microsoft.com/office/powerpoint/2010/main" val="19263055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8" y="1509623"/>
            <a:ext cx="8497887" cy="4113271"/>
          </a:xfrm>
        </p:spPr>
        <p:txBody>
          <a:bodyPr/>
          <a:lstStyle/>
          <a:p>
            <a:pPr marL="342900" lvl="0" indent="-342900" eaLnBrk="1" hangingPunct="1">
              <a:lnSpc>
                <a:spcPct val="100000"/>
              </a:lnSpc>
            </a:pPr>
            <a:endParaRPr lang="de-AT" dirty="0" smtClean="0">
              <a:latin typeface="HelveticaNeueLT Std Lt" pitchFamily="34" charset="0"/>
            </a:endParaRPr>
          </a:p>
          <a:p>
            <a:pPr marL="342900" indent="-342900">
              <a:buFont typeface="Arial" pitchFamily="34" charset="0"/>
              <a:buChar char="•"/>
            </a:pPr>
            <a:r>
              <a:rPr lang="de-AT" sz="2800" dirty="0">
                <a:latin typeface="HelveticaNeueLT Std Lt" pitchFamily="34" charset="0"/>
              </a:rPr>
              <a:t>Handreichung für die </a:t>
            </a:r>
            <a:r>
              <a:rPr lang="de-AT" sz="2800" dirty="0" smtClean="0">
                <a:latin typeface="HelveticaNeueLT Std Lt" pitchFamily="34" charset="0"/>
              </a:rPr>
              <a:t>Schülerinnen/die Schüler</a:t>
            </a:r>
          </a:p>
          <a:p>
            <a:endParaRPr lang="de-AT" sz="2800" dirty="0" smtClean="0">
              <a:latin typeface="HelveticaNeueLT Std Lt" pitchFamily="34" charset="0"/>
            </a:endParaRPr>
          </a:p>
          <a:p>
            <a:endParaRPr lang="de-AT" sz="2800" dirty="0" smtClean="0">
              <a:latin typeface="HelveticaNeueLT Std Lt" pitchFamily="34" charset="0"/>
            </a:endParaRPr>
          </a:p>
          <a:p>
            <a:pPr marL="342900" indent="-342900">
              <a:buFont typeface="Arial" pitchFamily="34" charset="0"/>
              <a:buChar char="•"/>
            </a:pPr>
            <a:r>
              <a:rPr lang="de-AT" sz="2800" dirty="0" smtClean="0">
                <a:latin typeface="HelveticaNeueLT Std Lt" pitchFamily="34" charset="0"/>
              </a:rPr>
              <a:t>Handreichung für die Korrektorinnen/die Korrektoren</a:t>
            </a:r>
          </a:p>
          <a:p>
            <a:endParaRPr lang="de-AT" sz="2800" dirty="0" smtClean="0">
              <a:latin typeface="HelveticaNeueLT Std Lt" pitchFamily="34" charset="0"/>
            </a:endParaRPr>
          </a:p>
          <a:p>
            <a:endParaRPr lang="de-AT" sz="2800" dirty="0">
              <a:latin typeface="HelveticaNeueLT Std Lt" pitchFamily="34" charset="0"/>
            </a:endParaRPr>
          </a:p>
          <a:p>
            <a:pPr marL="342900" indent="-342900">
              <a:buFont typeface="Arial" pitchFamily="34" charset="0"/>
              <a:buChar char="•"/>
            </a:pPr>
            <a:r>
              <a:rPr lang="de-AT" sz="2800" dirty="0" smtClean="0">
                <a:latin typeface="HelveticaNeueLT Std Lt" pitchFamily="34" charset="0"/>
              </a:rPr>
              <a:t>Empfehlung zur Prüfungsumgebung</a:t>
            </a:r>
            <a:endParaRPr lang="de-AT" sz="2800" dirty="0">
              <a:latin typeface="HelveticaNeueLT Std Lt" pitchFamily="34" charset="0"/>
            </a:endParaRPr>
          </a:p>
          <a:p>
            <a:endParaRPr lang="de-AT" b="1" dirty="0">
              <a:solidFill>
                <a:srgbClr val="999999"/>
              </a:solidFill>
              <a:latin typeface="HelveticaNeueLT Std Lt" pitchFamily="34" charset="0"/>
            </a:endParaRPr>
          </a:p>
          <a:p>
            <a:pPr marL="342900" lvl="0" indent="-342900" eaLnBrk="1" hangingPunct="1">
              <a:lnSpc>
                <a:spcPct val="100000"/>
              </a:lnSpc>
            </a:pPr>
            <a:endParaRPr lang="de-AT" dirty="0"/>
          </a:p>
        </p:txBody>
      </p:sp>
      <p:sp>
        <p:nvSpPr>
          <p:cNvPr id="4" name="Titel 1"/>
          <p:cNvSpPr>
            <a:spLocks noGrp="1"/>
          </p:cNvSpPr>
          <p:nvPr>
            <p:ph type="title"/>
          </p:nvPr>
        </p:nvSpPr>
        <p:spPr>
          <a:xfrm>
            <a:off x="71915" y="462331"/>
            <a:ext cx="9144000" cy="864531"/>
          </a:xfrm>
        </p:spPr>
        <p:txBody>
          <a:bodyPr/>
          <a:lstStyle/>
          <a:p>
            <a:pPr lvl="0" eaLnBrk="1" hangingPunct="1">
              <a:lnSpc>
                <a:spcPct val="90000"/>
              </a:lnSpc>
            </a:pPr>
            <a:r>
              <a:rPr lang="de-AT" sz="2800" b="0" i="0" dirty="0" smtClean="0">
                <a:solidFill>
                  <a:schemeClr val="tx1"/>
                </a:solidFill>
                <a:effectLst>
                  <a:outerShdw blurRad="38100" dist="38100" dir="2700000" algn="tl">
                    <a:srgbClr val="000000">
                      <a:alpha val="43137"/>
                    </a:srgbClr>
                  </a:outerShdw>
                </a:effectLst>
              </a:rPr>
              <a:t/>
            </a:r>
            <a:br>
              <a:rPr lang="de-AT" sz="2800" b="0" i="0" dirty="0" smtClean="0">
                <a:solidFill>
                  <a:schemeClr val="tx1"/>
                </a:solidFill>
                <a:effectLst>
                  <a:outerShdw blurRad="38100" dist="38100" dir="2700000" algn="tl">
                    <a:srgbClr val="000000">
                      <a:alpha val="43137"/>
                    </a:srgbClr>
                  </a:outerShdw>
                </a:effectLst>
              </a:rPr>
            </a:br>
            <a:r>
              <a:rPr lang="de-AT" sz="2800" b="0" i="0" kern="1200" dirty="0">
                <a:solidFill>
                  <a:srgbClr val="B4CD2D"/>
                </a:solidFill>
                <a:latin typeface="HelveticaNeueLT Std Lt" pitchFamily="34" charset="0"/>
                <a:ea typeface="+mn-ea"/>
                <a:cs typeface="+mn-cs"/>
              </a:rPr>
              <a:t>Handreichungen zur SRDP - AM</a:t>
            </a:r>
            <a:r>
              <a:rPr lang="de-AT" sz="2800" b="0" i="0" dirty="0" smtClean="0">
                <a:solidFill>
                  <a:schemeClr val="tx1"/>
                </a:solidFill>
                <a:effectLst>
                  <a:outerShdw blurRad="38100" dist="38100" dir="2700000" algn="tl">
                    <a:srgbClr val="000000">
                      <a:alpha val="43137"/>
                    </a:srgbClr>
                  </a:outerShdw>
                </a:effectLst>
              </a:rPr>
              <a:t/>
            </a:r>
            <a:br>
              <a:rPr lang="de-AT" sz="2800" b="0" i="0" dirty="0" smtClean="0">
                <a:solidFill>
                  <a:schemeClr val="tx1"/>
                </a:solidFill>
                <a:effectLst>
                  <a:outerShdw blurRad="38100" dist="38100" dir="2700000" algn="tl">
                    <a:srgbClr val="000000">
                      <a:alpha val="43137"/>
                    </a:srgbClr>
                  </a:outerShdw>
                </a:effectLst>
              </a:rPr>
            </a:br>
            <a:r>
              <a:rPr lang="de-AT" sz="1800" kern="1200" dirty="0">
                <a:solidFill>
                  <a:schemeClr val="tx1"/>
                </a:solidFill>
                <a:latin typeface="Arial"/>
                <a:ea typeface="+mn-ea"/>
                <a:cs typeface="+mn-cs"/>
              </a:rPr>
              <a:t> </a:t>
            </a:r>
            <a:r>
              <a:rPr lang="de-AT" sz="1800" kern="1200" dirty="0" smtClean="0">
                <a:solidFill>
                  <a:schemeClr val="tx1"/>
                </a:solidFill>
                <a:latin typeface="Arial"/>
                <a:ea typeface="+mn-ea"/>
                <a:cs typeface="+mn-cs"/>
              </a:rPr>
              <a:t>www.bifie.at/node/2393</a:t>
            </a:r>
            <a:r>
              <a:rPr lang="de-AT" sz="2000" b="0" i="0" dirty="0">
                <a:solidFill>
                  <a:srgbClr val="000000"/>
                </a:solidFill>
                <a:latin typeface="HelveticaNeueLT Std Lt" pitchFamily="34" charset="0"/>
                <a:ea typeface="+mn-ea"/>
                <a:cs typeface="+mn-cs"/>
              </a:rPr>
              <a:t/>
            </a:r>
            <a:br>
              <a:rPr lang="de-AT" sz="2000" b="0" i="0" dirty="0">
                <a:solidFill>
                  <a:srgbClr val="000000"/>
                </a:solidFill>
                <a:latin typeface="HelveticaNeueLT Std Lt" pitchFamily="34" charset="0"/>
                <a:ea typeface="+mn-ea"/>
                <a:cs typeface="+mn-cs"/>
              </a:rPr>
            </a:br>
            <a:endParaRPr lang="de-DE" sz="2800" b="0" i="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327521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2"/>
          <p:cNvSpPr>
            <a:spLocks noGrp="1"/>
          </p:cNvSpPr>
          <p:nvPr>
            <p:ph idx="1"/>
          </p:nvPr>
        </p:nvSpPr>
        <p:spPr>
          <a:xfrm>
            <a:off x="129396" y="828139"/>
            <a:ext cx="8763780" cy="5124426"/>
          </a:xfrm>
        </p:spPr>
        <p:txBody>
          <a:bodyPr/>
          <a:lstStyle/>
          <a:p>
            <a:pPr eaLnBrk="1" hangingPunct="1">
              <a:buClr>
                <a:srgbClr val="90B41E"/>
              </a:buClr>
            </a:pPr>
            <a:r>
              <a:rPr lang="de-DE" sz="2800" kern="1200" dirty="0">
                <a:solidFill>
                  <a:srgbClr val="B4CD2D"/>
                </a:solidFill>
                <a:latin typeface="HelveticaNeueLT Std Lt" pitchFamily="34" charset="0"/>
              </a:rPr>
              <a:t>Qualitätsschleifen</a:t>
            </a:r>
          </a:p>
          <a:p>
            <a:pPr eaLnBrk="1" hangingPunct="1">
              <a:buClr>
                <a:srgbClr val="90B41E"/>
              </a:buClr>
            </a:pPr>
            <a:endParaRPr lang="de-DE" sz="1600" b="1" dirty="0">
              <a:latin typeface="Calibri" pitchFamily="34" charset="0"/>
              <a:cs typeface="Calibri" pitchFamily="34" charset="0"/>
            </a:endParaRPr>
          </a:p>
          <a:p>
            <a:pPr marL="1343025" lvl="1" indent="-533400">
              <a:spcAft>
                <a:spcPts val="0"/>
              </a:spcAft>
              <a:buClr>
                <a:srgbClr val="90B41E"/>
              </a:buClr>
              <a:buFont typeface="Wingdings 3" pitchFamily="18" charset="2"/>
              <a:buChar char="´"/>
            </a:pPr>
            <a:r>
              <a:rPr lang="de-DE" sz="2400" dirty="0">
                <a:effectLst>
                  <a:outerShdw blurRad="38100" dist="38100" dir="2700000" algn="tl">
                    <a:srgbClr val="000000">
                      <a:alpha val="43137"/>
                    </a:srgbClr>
                  </a:outerShdw>
                </a:effectLst>
                <a:latin typeface="HelveticaNeueLT Std Lt" pitchFamily="34" charset="0"/>
                <a:cs typeface="Calibri" pitchFamily="34" charset="0"/>
              </a:rPr>
              <a:t>Peer-Review</a:t>
            </a:r>
          </a:p>
          <a:p>
            <a:pPr marL="809625" lvl="1">
              <a:spcAft>
                <a:spcPts val="0"/>
              </a:spcAft>
              <a:buClr>
                <a:srgbClr val="90B41E"/>
              </a:buClr>
            </a:pPr>
            <a:endParaRPr lang="de-DE" sz="2400" dirty="0">
              <a:effectLst>
                <a:outerShdw blurRad="38100" dist="38100" dir="2700000" algn="tl">
                  <a:srgbClr val="000000">
                    <a:alpha val="43137"/>
                  </a:srgbClr>
                </a:outerShdw>
              </a:effectLst>
              <a:latin typeface="HelveticaNeueLT Std Lt" pitchFamily="34" charset="0"/>
              <a:cs typeface="Calibri" pitchFamily="34" charset="0"/>
            </a:endParaRPr>
          </a:p>
          <a:p>
            <a:pPr marL="1343025" lvl="1" indent="-533400">
              <a:spcAft>
                <a:spcPts val="0"/>
              </a:spcAft>
              <a:buClr>
                <a:srgbClr val="90B41E"/>
              </a:buClr>
              <a:buFont typeface="Wingdings 3" pitchFamily="18" charset="2"/>
              <a:buChar char="´"/>
            </a:pPr>
            <a:r>
              <a:rPr lang="de-DE" sz="2400" dirty="0">
                <a:effectLst>
                  <a:outerShdw blurRad="38100" dist="38100" dir="2700000" algn="tl">
                    <a:srgbClr val="000000">
                      <a:alpha val="43137"/>
                    </a:srgbClr>
                  </a:outerShdw>
                </a:effectLst>
                <a:latin typeface="HelveticaNeueLT Std Lt" pitchFamily="34" charset="0"/>
                <a:cs typeface="Calibri" pitchFamily="34" charset="0"/>
              </a:rPr>
              <a:t>Gruppen-Review</a:t>
            </a:r>
          </a:p>
          <a:p>
            <a:pPr marL="809625" lvl="1">
              <a:spcAft>
                <a:spcPts val="0"/>
              </a:spcAft>
              <a:buClr>
                <a:srgbClr val="90B41E"/>
              </a:buClr>
            </a:pPr>
            <a:endParaRPr lang="de-DE" sz="2400" dirty="0">
              <a:effectLst>
                <a:outerShdw blurRad="38100" dist="38100" dir="2700000" algn="tl">
                  <a:srgbClr val="000000">
                    <a:alpha val="43137"/>
                  </a:srgbClr>
                </a:outerShdw>
              </a:effectLst>
              <a:latin typeface="HelveticaNeueLT Std Lt" pitchFamily="34" charset="0"/>
              <a:cs typeface="Calibri" pitchFamily="34" charset="0"/>
            </a:endParaRPr>
          </a:p>
          <a:p>
            <a:pPr marL="1343025" lvl="1" indent="-533400">
              <a:spcAft>
                <a:spcPts val="0"/>
              </a:spcAft>
              <a:buClr>
                <a:srgbClr val="90B41E"/>
              </a:buClr>
              <a:buFont typeface="Wingdings 3" pitchFamily="18" charset="2"/>
              <a:buChar char="´"/>
            </a:pPr>
            <a:r>
              <a:rPr lang="de-DE" sz="2400" dirty="0">
                <a:effectLst>
                  <a:outerShdw blurRad="38100" dist="38100" dir="2700000" algn="tl">
                    <a:srgbClr val="000000">
                      <a:alpha val="43137"/>
                    </a:srgbClr>
                  </a:outerShdw>
                </a:effectLst>
                <a:latin typeface="HelveticaNeueLT Std Lt" pitchFamily="34" charset="0"/>
                <a:cs typeface="Calibri" pitchFamily="34" charset="0"/>
              </a:rPr>
              <a:t>Review durch Universitätsprofessoren</a:t>
            </a:r>
          </a:p>
          <a:p>
            <a:pPr marL="1343025" lvl="1" indent="-533400">
              <a:spcAft>
                <a:spcPts val="0"/>
              </a:spcAft>
              <a:buClr>
                <a:srgbClr val="90B41E"/>
              </a:buClr>
              <a:buFont typeface="Wingdings 3" pitchFamily="18" charset="2"/>
              <a:buChar char="´"/>
            </a:pPr>
            <a:endParaRPr lang="de-DE" sz="2400" dirty="0">
              <a:effectLst>
                <a:outerShdw blurRad="38100" dist="38100" dir="2700000" algn="tl">
                  <a:srgbClr val="000000">
                    <a:alpha val="43137"/>
                  </a:srgbClr>
                </a:outerShdw>
              </a:effectLst>
              <a:latin typeface="HelveticaNeueLT Std Lt" pitchFamily="34" charset="0"/>
              <a:cs typeface="Calibri" pitchFamily="34" charset="0"/>
            </a:endParaRPr>
          </a:p>
          <a:p>
            <a:pPr marL="1343025" lvl="1" indent="-533400">
              <a:spcAft>
                <a:spcPts val="0"/>
              </a:spcAft>
              <a:buClr>
                <a:srgbClr val="90B41E"/>
              </a:buClr>
              <a:buFont typeface="Wingdings 3" pitchFamily="18" charset="2"/>
              <a:buChar char="´"/>
            </a:pPr>
            <a:r>
              <a:rPr lang="de-DE" sz="2400" dirty="0">
                <a:effectLst>
                  <a:outerShdw blurRad="38100" dist="38100" dir="2700000" algn="tl">
                    <a:srgbClr val="000000">
                      <a:alpha val="43137"/>
                    </a:srgbClr>
                  </a:outerShdw>
                </a:effectLst>
                <a:latin typeface="HelveticaNeueLT Std Lt" pitchFamily="34" charset="0"/>
                <a:cs typeface="Calibri" pitchFamily="34" charset="0"/>
              </a:rPr>
              <a:t>Nachrechnen</a:t>
            </a:r>
          </a:p>
          <a:p>
            <a:pPr marL="809625" lvl="1">
              <a:spcAft>
                <a:spcPts val="0"/>
              </a:spcAft>
              <a:buClr>
                <a:srgbClr val="90B41E"/>
              </a:buClr>
            </a:pPr>
            <a:endParaRPr lang="de-DE" sz="2400" dirty="0">
              <a:effectLst>
                <a:outerShdw blurRad="38100" dist="38100" dir="2700000" algn="tl">
                  <a:srgbClr val="000000">
                    <a:alpha val="43137"/>
                  </a:srgbClr>
                </a:outerShdw>
              </a:effectLst>
              <a:latin typeface="HelveticaNeueLT Std Lt" pitchFamily="34" charset="0"/>
              <a:cs typeface="Calibri" pitchFamily="34" charset="0"/>
            </a:endParaRPr>
          </a:p>
          <a:p>
            <a:pPr marL="1343025" lvl="1" indent="-533400">
              <a:spcAft>
                <a:spcPts val="0"/>
              </a:spcAft>
              <a:buClr>
                <a:srgbClr val="90B41E"/>
              </a:buClr>
              <a:buFont typeface="Wingdings 3" pitchFamily="18" charset="2"/>
              <a:buChar char="´"/>
            </a:pPr>
            <a:r>
              <a:rPr lang="de-DE" sz="2400" dirty="0">
                <a:effectLst>
                  <a:outerShdw blurRad="38100" dist="38100" dir="2700000" algn="tl">
                    <a:srgbClr val="000000">
                      <a:alpha val="43137"/>
                    </a:srgbClr>
                  </a:outerShdw>
                </a:effectLst>
                <a:latin typeface="HelveticaNeueLT Std Lt" pitchFamily="34" charset="0"/>
                <a:cs typeface="Calibri" pitchFamily="34" charset="0"/>
              </a:rPr>
              <a:t>BIFIE-Abnahme</a:t>
            </a:r>
          </a:p>
          <a:p>
            <a:pPr marL="809625" lvl="1">
              <a:spcAft>
                <a:spcPts val="0"/>
              </a:spcAft>
              <a:buClr>
                <a:srgbClr val="90B41E"/>
              </a:buClr>
            </a:pPr>
            <a:endParaRPr lang="de-DE" sz="2400" dirty="0">
              <a:effectLst>
                <a:outerShdw blurRad="38100" dist="38100" dir="2700000" algn="tl">
                  <a:srgbClr val="000000">
                    <a:alpha val="43137"/>
                  </a:srgbClr>
                </a:outerShdw>
              </a:effectLst>
              <a:latin typeface="HelveticaNeueLT Std Lt" pitchFamily="34" charset="0"/>
              <a:cs typeface="Calibri" pitchFamily="34" charset="0"/>
            </a:endParaRPr>
          </a:p>
          <a:p>
            <a:pPr marL="1343025" lvl="1" indent="-533400">
              <a:spcAft>
                <a:spcPts val="0"/>
              </a:spcAft>
              <a:buClr>
                <a:srgbClr val="90B41E"/>
              </a:buClr>
              <a:buFont typeface="Wingdings 3" pitchFamily="18" charset="2"/>
              <a:buChar char="´"/>
            </a:pPr>
            <a:r>
              <a:rPr lang="de-DE" sz="2400" dirty="0">
                <a:effectLst>
                  <a:outerShdw blurRad="38100" dist="38100" dir="2700000" algn="tl">
                    <a:srgbClr val="000000">
                      <a:alpha val="43137"/>
                    </a:srgbClr>
                  </a:outerShdw>
                </a:effectLst>
                <a:latin typeface="HelveticaNeueLT Std Lt" pitchFamily="34" charset="0"/>
                <a:cs typeface="Calibri" pitchFamily="34" charset="0"/>
              </a:rPr>
              <a:t>Feldtestung</a:t>
            </a:r>
          </a:p>
          <a:p>
            <a:pPr marL="809625" lvl="1">
              <a:spcAft>
                <a:spcPts val="0"/>
              </a:spcAft>
              <a:buClr>
                <a:srgbClr val="90B41E"/>
              </a:buClr>
            </a:pPr>
            <a:endParaRPr lang="de-DE" sz="2400" dirty="0">
              <a:effectLst>
                <a:outerShdw blurRad="38100" dist="38100" dir="2700000" algn="tl">
                  <a:srgbClr val="000000">
                    <a:alpha val="43137"/>
                  </a:srgbClr>
                </a:outerShdw>
              </a:effectLst>
              <a:latin typeface="HelveticaNeueLT Std Lt" pitchFamily="34" charset="0"/>
              <a:cs typeface="Calibri" pitchFamily="34" charset="0"/>
            </a:endParaRPr>
          </a:p>
          <a:p>
            <a:pPr marL="1343025" lvl="1" indent="-533400">
              <a:spcAft>
                <a:spcPts val="0"/>
              </a:spcAft>
              <a:buClr>
                <a:srgbClr val="90B41E"/>
              </a:buClr>
              <a:buFont typeface="Wingdings 3" pitchFamily="18" charset="2"/>
              <a:buChar char="´"/>
            </a:pPr>
            <a:r>
              <a:rPr lang="de-DE" sz="2400" dirty="0">
                <a:effectLst>
                  <a:outerShdw blurRad="38100" dist="38100" dir="2700000" algn="tl">
                    <a:srgbClr val="000000">
                      <a:alpha val="43137"/>
                    </a:srgbClr>
                  </a:outerShdw>
                </a:effectLst>
                <a:latin typeface="HelveticaNeueLT Std Lt" pitchFamily="34" charset="0"/>
                <a:cs typeface="Calibri" pitchFamily="34" charset="0"/>
              </a:rPr>
              <a:t>Feldtestungskorrektur</a:t>
            </a:r>
          </a:p>
          <a:p>
            <a:pPr marL="809625" lvl="1" eaLnBrk="1" hangingPunct="1">
              <a:spcAft>
                <a:spcPts val="0"/>
              </a:spcAft>
              <a:buClr>
                <a:srgbClr val="90B41E"/>
              </a:buClr>
            </a:pPr>
            <a:endParaRPr lang="de-DE" sz="2000" dirty="0" smtClean="0">
              <a:effectLst>
                <a:outerShdw blurRad="38100" dist="38100" dir="2700000" algn="tl">
                  <a:srgbClr val="000000">
                    <a:alpha val="43137"/>
                  </a:srgbClr>
                </a:outerShdw>
              </a:effectLst>
              <a:latin typeface="HelveticaNeueLT Std Lt" pitchFamily="34" charset="0"/>
              <a:cs typeface="Calibri" pitchFamily="34" charset="0"/>
            </a:endParaRPr>
          </a:p>
          <a:p>
            <a:pPr eaLnBrk="1" hangingPunct="1">
              <a:spcBef>
                <a:spcPts val="0"/>
              </a:spcBef>
              <a:buClr>
                <a:srgbClr val="90B41E"/>
              </a:buClr>
              <a:buFont typeface="Courier New" pitchFamily="49" charset="0"/>
              <a:buChar char="o"/>
            </a:pPr>
            <a:endParaRPr lang="de-DE" sz="2600" b="1" dirty="0">
              <a:latin typeface="Calibri" pitchFamily="34" charset="0"/>
              <a:cs typeface="Calibri" pitchFamily="34" charset="0"/>
            </a:endParaRPr>
          </a:p>
          <a:p>
            <a:endParaRPr lang="de-AT" dirty="0"/>
          </a:p>
        </p:txBody>
      </p:sp>
      <p:sp>
        <p:nvSpPr>
          <p:cNvPr id="6" name="Titel 1"/>
          <p:cNvSpPr txBox="1">
            <a:spLocks/>
          </p:cNvSpPr>
          <p:nvPr/>
        </p:nvSpPr>
        <p:spPr bwMode="auto">
          <a:xfrm>
            <a:off x="129396" y="258795"/>
            <a:ext cx="8368491" cy="569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i="1">
                <a:solidFill>
                  <a:srgbClr val="999999"/>
                </a:solidFill>
                <a:latin typeface="Arial"/>
                <a:ea typeface="+mj-ea"/>
                <a:cs typeface="+mj-cs"/>
              </a:defRPr>
            </a:lvl1pPr>
            <a:lvl2pPr algn="l" rtl="0" eaLnBrk="0" fontAlgn="base" hangingPunct="0">
              <a:spcBef>
                <a:spcPct val="0"/>
              </a:spcBef>
              <a:spcAft>
                <a:spcPct val="0"/>
              </a:spcAft>
              <a:defRPr sz="2800" b="1" i="1">
                <a:solidFill>
                  <a:srgbClr val="B4CD2D"/>
                </a:solidFill>
                <a:latin typeface="HelveticaNeueLT Std Med" pitchFamily="34" charset="0"/>
              </a:defRPr>
            </a:lvl2pPr>
            <a:lvl3pPr algn="l" rtl="0" eaLnBrk="0" fontAlgn="base" hangingPunct="0">
              <a:spcBef>
                <a:spcPct val="0"/>
              </a:spcBef>
              <a:spcAft>
                <a:spcPct val="0"/>
              </a:spcAft>
              <a:defRPr sz="2800" b="1" i="1">
                <a:solidFill>
                  <a:srgbClr val="B4CD2D"/>
                </a:solidFill>
                <a:latin typeface="HelveticaNeueLT Std Med" pitchFamily="34" charset="0"/>
              </a:defRPr>
            </a:lvl3pPr>
            <a:lvl4pPr algn="l" rtl="0" eaLnBrk="0" fontAlgn="base" hangingPunct="0">
              <a:spcBef>
                <a:spcPct val="0"/>
              </a:spcBef>
              <a:spcAft>
                <a:spcPct val="0"/>
              </a:spcAft>
              <a:defRPr sz="2800" b="1" i="1">
                <a:solidFill>
                  <a:srgbClr val="B4CD2D"/>
                </a:solidFill>
                <a:latin typeface="HelveticaNeueLT Std Med" pitchFamily="34" charset="0"/>
              </a:defRPr>
            </a:lvl4pPr>
            <a:lvl5pPr algn="l" rtl="0" eaLnBrk="0" fontAlgn="base" hangingPunct="0">
              <a:spcBef>
                <a:spcPct val="0"/>
              </a:spcBef>
              <a:spcAft>
                <a:spcPct val="0"/>
              </a:spcAft>
              <a:defRPr sz="2800" b="1" i="1">
                <a:solidFill>
                  <a:srgbClr val="B4CD2D"/>
                </a:solidFill>
                <a:latin typeface="HelveticaNeueLT Std Med" pitchFamily="34" charset="0"/>
              </a:defRPr>
            </a:lvl5pPr>
            <a:lvl6pPr marL="457200" algn="l" rtl="0" fontAlgn="base">
              <a:spcBef>
                <a:spcPct val="0"/>
              </a:spcBef>
              <a:spcAft>
                <a:spcPct val="0"/>
              </a:spcAft>
              <a:defRPr sz="2800" b="1" i="1">
                <a:solidFill>
                  <a:srgbClr val="B4CD2D"/>
                </a:solidFill>
                <a:latin typeface="HelveticaNeueLT Std Med" pitchFamily="34" charset="0"/>
              </a:defRPr>
            </a:lvl6pPr>
            <a:lvl7pPr marL="914400" algn="l" rtl="0" fontAlgn="base">
              <a:spcBef>
                <a:spcPct val="0"/>
              </a:spcBef>
              <a:spcAft>
                <a:spcPct val="0"/>
              </a:spcAft>
              <a:defRPr sz="2800" b="1" i="1">
                <a:solidFill>
                  <a:srgbClr val="B4CD2D"/>
                </a:solidFill>
                <a:latin typeface="HelveticaNeueLT Std Med" pitchFamily="34" charset="0"/>
              </a:defRPr>
            </a:lvl7pPr>
            <a:lvl8pPr marL="1371600" algn="l" rtl="0" fontAlgn="base">
              <a:spcBef>
                <a:spcPct val="0"/>
              </a:spcBef>
              <a:spcAft>
                <a:spcPct val="0"/>
              </a:spcAft>
              <a:defRPr sz="2800" b="1" i="1">
                <a:solidFill>
                  <a:srgbClr val="B4CD2D"/>
                </a:solidFill>
                <a:latin typeface="HelveticaNeueLT Std Med" pitchFamily="34" charset="0"/>
              </a:defRPr>
            </a:lvl8pPr>
            <a:lvl9pPr marL="1828800" algn="l" rtl="0" fontAlgn="base">
              <a:spcBef>
                <a:spcPct val="0"/>
              </a:spcBef>
              <a:spcAft>
                <a:spcPct val="0"/>
              </a:spcAft>
              <a:defRPr sz="2800" b="1" i="1">
                <a:solidFill>
                  <a:srgbClr val="B4CD2D"/>
                </a:solidFill>
                <a:latin typeface="HelveticaNeueLT Std Med" pitchFamily="34" charset="0"/>
              </a:defRPr>
            </a:lvl9pPr>
          </a:lstStyle>
          <a:p>
            <a:r>
              <a:rPr lang="de-AT" sz="2800" b="0" i="0" dirty="0" smtClean="0">
                <a:solidFill>
                  <a:schemeClr val="tx1"/>
                </a:solidFill>
                <a:effectLst>
                  <a:outerShdw blurRad="38100" dist="38100" dir="2700000" algn="tl">
                    <a:srgbClr val="000000">
                      <a:alpha val="43137"/>
                    </a:srgbClr>
                  </a:outerShdw>
                </a:effectLst>
                <a:latin typeface="+mn-lt"/>
              </a:rPr>
              <a:t>Aufgabenerstellung</a:t>
            </a:r>
            <a:endParaRPr lang="de-AT" sz="2800" b="0" i="0" dirty="0">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5262956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2"/>
          <p:cNvSpPr>
            <a:spLocks noGrp="1"/>
          </p:cNvSpPr>
          <p:nvPr>
            <p:ph idx="1"/>
          </p:nvPr>
        </p:nvSpPr>
        <p:spPr>
          <a:xfrm>
            <a:off x="129396" y="828139"/>
            <a:ext cx="8763780" cy="5124426"/>
          </a:xfrm>
        </p:spPr>
        <p:txBody>
          <a:bodyPr/>
          <a:lstStyle/>
          <a:p>
            <a:pPr eaLnBrk="1" hangingPunct="1">
              <a:buClr>
                <a:srgbClr val="90B41E"/>
              </a:buClr>
            </a:pPr>
            <a:r>
              <a:rPr lang="de-DE" sz="2800" kern="1200" dirty="0">
                <a:solidFill>
                  <a:srgbClr val="B4CD2D"/>
                </a:solidFill>
                <a:latin typeface="HelveticaNeueLT Std Lt" pitchFamily="34" charset="0"/>
              </a:rPr>
              <a:t>Qualitätsschleifen</a:t>
            </a:r>
          </a:p>
          <a:p>
            <a:pPr marL="457200">
              <a:spcAft>
                <a:spcPts val="0"/>
              </a:spcAft>
              <a:tabLst>
                <a:tab pos="2299335" algn="l"/>
              </a:tabLst>
            </a:pPr>
            <a:endParaRPr lang="de-DE" sz="2400" dirty="0">
              <a:solidFill>
                <a:srgbClr val="000000"/>
              </a:solidFill>
              <a:effectLst>
                <a:outerShdw blurRad="38100" dist="38100" dir="2700000" algn="tl">
                  <a:srgbClr val="000000">
                    <a:alpha val="43137"/>
                  </a:srgbClr>
                </a:outerShdw>
              </a:effectLst>
              <a:latin typeface="HelveticaNeueLT Std Lt"/>
              <a:ea typeface="Times New Roman"/>
              <a:cs typeface="Calibri"/>
            </a:endParaRPr>
          </a:p>
          <a:p>
            <a:pPr marL="742950" lvl="1" indent="-285750">
              <a:spcAft>
                <a:spcPts val="0"/>
              </a:spcAft>
              <a:buFont typeface="Wingdings 3"/>
              <a:buChar char=""/>
              <a:tabLst>
                <a:tab pos="2299335" algn="l"/>
              </a:tabLst>
            </a:pPr>
            <a:r>
              <a:rPr lang="de-DE" sz="2400" dirty="0" smtClean="0">
                <a:solidFill>
                  <a:srgbClr val="000000"/>
                </a:solidFill>
                <a:effectLst>
                  <a:outerShdw blurRad="38100" dist="38100" dir="2700000" algn="tl">
                    <a:srgbClr val="000000">
                      <a:alpha val="43137"/>
                    </a:srgbClr>
                  </a:outerShdw>
                </a:effectLst>
                <a:latin typeface="HelveticaNeueLT Std Lt"/>
                <a:ea typeface="Times New Roman"/>
                <a:cs typeface="Calibri"/>
              </a:rPr>
              <a:t> Psychometrische </a:t>
            </a:r>
            <a:r>
              <a:rPr lang="de-DE" sz="2400" dirty="0">
                <a:solidFill>
                  <a:srgbClr val="000000"/>
                </a:solidFill>
                <a:effectLst>
                  <a:outerShdw blurRad="38100" dist="38100" dir="2700000" algn="tl">
                    <a:srgbClr val="000000">
                      <a:alpha val="43137"/>
                    </a:srgbClr>
                  </a:outerShdw>
                </a:effectLst>
                <a:latin typeface="HelveticaNeueLT Std Lt"/>
                <a:ea typeface="Times New Roman"/>
                <a:cs typeface="Calibri"/>
              </a:rPr>
              <a:t>Auswertung</a:t>
            </a:r>
            <a:endParaRPr lang="de-AT" sz="2400" dirty="0">
              <a:effectLst>
                <a:outerShdw blurRad="38100" dist="38100" dir="2700000" algn="tl">
                  <a:srgbClr val="000000">
                    <a:alpha val="43137"/>
                  </a:srgbClr>
                </a:outerShdw>
              </a:effectLst>
            </a:endParaRPr>
          </a:p>
          <a:p>
            <a:pPr>
              <a:spcAft>
                <a:spcPts val="0"/>
              </a:spcAft>
            </a:pPr>
            <a:r>
              <a:rPr lang="de-AT" sz="2800" dirty="0">
                <a:solidFill>
                  <a:srgbClr val="90B41E"/>
                </a:solidFill>
                <a:effectLst>
                  <a:outerShdw blurRad="38100" dist="38100" dir="2700000" algn="tl">
                    <a:srgbClr val="000000">
                      <a:alpha val="43137"/>
                    </a:srgbClr>
                  </a:outerShdw>
                </a:effectLst>
                <a:latin typeface="Times New Roman"/>
                <a:ea typeface="Times New Roman"/>
              </a:rPr>
              <a:t> </a:t>
            </a:r>
            <a:endParaRPr lang="de-AT" sz="2800" dirty="0">
              <a:effectLst>
                <a:outerShdw blurRad="38100" dist="38100" dir="2700000" algn="tl">
                  <a:srgbClr val="000000">
                    <a:alpha val="43137"/>
                  </a:srgbClr>
                </a:outerShdw>
              </a:effectLst>
            </a:endParaRPr>
          </a:p>
          <a:p>
            <a:pPr marL="742950" lvl="1" indent="-285750">
              <a:spcAft>
                <a:spcPts val="0"/>
              </a:spcAft>
              <a:buFont typeface="Wingdings 3"/>
              <a:buChar char=""/>
              <a:tabLst>
                <a:tab pos="2299335" algn="l"/>
              </a:tabLst>
            </a:pPr>
            <a:r>
              <a:rPr lang="de-DE" sz="2400" dirty="0" smtClean="0">
                <a:solidFill>
                  <a:srgbClr val="000000"/>
                </a:solidFill>
                <a:effectLst>
                  <a:outerShdw blurRad="38100" dist="38100" dir="2700000" algn="tl">
                    <a:srgbClr val="000000">
                      <a:alpha val="43137"/>
                    </a:srgbClr>
                  </a:outerShdw>
                </a:effectLst>
                <a:latin typeface="HelveticaNeueLT Std Lt"/>
                <a:ea typeface="Times New Roman"/>
                <a:cs typeface="Calibri"/>
              </a:rPr>
              <a:t> Standard </a:t>
            </a:r>
            <a:r>
              <a:rPr lang="de-DE" sz="2400" dirty="0">
                <a:solidFill>
                  <a:srgbClr val="000000"/>
                </a:solidFill>
                <a:effectLst>
                  <a:outerShdw blurRad="38100" dist="38100" dir="2700000" algn="tl">
                    <a:srgbClr val="000000">
                      <a:alpha val="43137"/>
                    </a:srgbClr>
                  </a:outerShdw>
                </a:effectLst>
                <a:latin typeface="HelveticaNeueLT Std Lt"/>
                <a:ea typeface="Times New Roman"/>
                <a:cs typeface="Calibri"/>
              </a:rPr>
              <a:t>Setting</a:t>
            </a:r>
            <a:endParaRPr lang="de-AT" sz="2400" dirty="0">
              <a:effectLst>
                <a:outerShdw blurRad="38100" dist="38100" dir="2700000" algn="tl">
                  <a:srgbClr val="000000">
                    <a:alpha val="43137"/>
                  </a:srgbClr>
                </a:outerShdw>
              </a:effectLst>
            </a:endParaRPr>
          </a:p>
          <a:p>
            <a:pPr marL="457200">
              <a:spcAft>
                <a:spcPts val="0"/>
              </a:spcAft>
            </a:pPr>
            <a:r>
              <a:rPr lang="de-AT" sz="2800" dirty="0">
                <a:solidFill>
                  <a:srgbClr val="90B41E"/>
                </a:solidFill>
                <a:effectLst>
                  <a:outerShdw blurRad="38100" dist="38100" dir="2700000" algn="tl">
                    <a:srgbClr val="000000">
                      <a:alpha val="43137"/>
                    </a:srgbClr>
                  </a:outerShdw>
                </a:effectLst>
                <a:latin typeface="Times New Roman"/>
                <a:ea typeface="Times New Roman"/>
              </a:rPr>
              <a:t> </a:t>
            </a:r>
            <a:endParaRPr lang="de-AT" sz="1600" dirty="0">
              <a:effectLst>
                <a:outerShdw blurRad="38100" dist="38100" dir="2700000" algn="tl">
                  <a:srgbClr val="000000">
                    <a:alpha val="43137"/>
                  </a:srgbClr>
                </a:outerShdw>
              </a:effectLst>
              <a:latin typeface="Times New Roman"/>
              <a:ea typeface="Times New Roman"/>
            </a:endParaRPr>
          </a:p>
          <a:p>
            <a:pPr marL="742950" lvl="1" indent="-285750">
              <a:spcAft>
                <a:spcPts val="0"/>
              </a:spcAft>
              <a:buFont typeface="Wingdings 3"/>
              <a:buChar char=""/>
              <a:tabLst>
                <a:tab pos="2299335" algn="l"/>
              </a:tabLst>
            </a:pPr>
            <a:r>
              <a:rPr lang="de-DE" sz="2400" dirty="0" smtClean="0">
                <a:solidFill>
                  <a:srgbClr val="000000"/>
                </a:solidFill>
                <a:effectLst>
                  <a:outerShdw blurRad="38100" dist="38100" dir="2700000" algn="tl">
                    <a:srgbClr val="000000">
                      <a:alpha val="43137"/>
                    </a:srgbClr>
                  </a:outerShdw>
                </a:effectLst>
                <a:latin typeface="HelveticaNeueLT Std Lt"/>
                <a:ea typeface="Times New Roman"/>
                <a:cs typeface="Calibri"/>
              </a:rPr>
              <a:t> Zusammenstellung </a:t>
            </a:r>
            <a:r>
              <a:rPr lang="de-DE" sz="2400" dirty="0">
                <a:solidFill>
                  <a:srgbClr val="000000"/>
                </a:solidFill>
                <a:effectLst>
                  <a:outerShdw blurRad="38100" dist="38100" dir="2700000" algn="tl">
                    <a:srgbClr val="000000">
                      <a:alpha val="43137"/>
                    </a:srgbClr>
                  </a:outerShdw>
                </a:effectLst>
                <a:latin typeface="HelveticaNeueLT Std Lt"/>
                <a:ea typeface="Times New Roman"/>
                <a:cs typeface="Calibri"/>
              </a:rPr>
              <a:t>der Klausurhefte</a:t>
            </a:r>
            <a:endParaRPr lang="de-AT" sz="1200" dirty="0">
              <a:effectLst>
                <a:outerShdw blurRad="38100" dist="38100" dir="2700000" algn="tl">
                  <a:srgbClr val="000000">
                    <a:alpha val="43137"/>
                  </a:srgbClr>
                </a:outerShdw>
              </a:effectLst>
              <a:latin typeface="Calibri"/>
              <a:ea typeface="Calibri"/>
              <a:cs typeface="Times New Roman"/>
            </a:endParaRPr>
          </a:p>
          <a:p>
            <a:pPr marL="457200">
              <a:spcAft>
                <a:spcPts val="0"/>
              </a:spcAft>
            </a:pPr>
            <a:r>
              <a:rPr lang="de-AT" sz="2800" dirty="0">
                <a:solidFill>
                  <a:srgbClr val="90B41E"/>
                </a:solidFill>
                <a:effectLst>
                  <a:outerShdw blurRad="38100" dist="38100" dir="2700000" algn="tl">
                    <a:srgbClr val="000000">
                      <a:alpha val="43137"/>
                    </a:srgbClr>
                  </a:outerShdw>
                </a:effectLst>
                <a:latin typeface="Times New Roman"/>
                <a:ea typeface="Times New Roman"/>
              </a:rPr>
              <a:t> </a:t>
            </a:r>
            <a:endParaRPr lang="de-AT" sz="1600" dirty="0">
              <a:effectLst>
                <a:outerShdw blurRad="38100" dist="38100" dir="2700000" algn="tl">
                  <a:srgbClr val="000000">
                    <a:alpha val="43137"/>
                  </a:srgbClr>
                </a:outerShdw>
              </a:effectLst>
              <a:latin typeface="Times New Roman"/>
              <a:ea typeface="Times New Roman"/>
            </a:endParaRPr>
          </a:p>
          <a:p>
            <a:pPr marL="742950" lvl="1" indent="-285750">
              <a:spcAft>
                <a:spcPts val="0"/>
              </a:spcAft>
              <a:buFont typeface="Wingdings 3"/>
              <a:buChar char=""/>
              <a:tabLst>
                <a:tab pos="2299335" algn="l"/>
              </a:tabLst>
            </a:pPr>
            <a:r>
              <a:rPr lang="de-DE" sz="2400" i="1" dirty="0" smtClean="0">
                <a:effectLst>
                  <a:outerShdw blurRad="38100" dist="38100" dir="2700000" algn="tl">
                    <a:srgbClr val="000000">
                      <a:alpha val="43137"/>
                    </a:srgbClr>
                  </a:outerShdw>
                </a:effectLst>
                <a:latin typeface="HelveticaNeueLT Std Lt"/>
                <a:ea typeface="Times New Roman"/>
                <a:cs typeface="Calibri"/>
              </a:rPr>
              <a:t> Expertenrunde (ÖMG)</a:t>
            </a:r>
            <a:endParaRPr lang="de-AT" sz="1200" i="1" dirty="0" smtClean="0">
              <a:effectLst>
                <a:outerShdw blurRad="38100" dist="38100" dir="2700000" algn="tl">
                  <a:srgbClr val="000000">
                    <a:alpha val="43137"/>
                  </a:srgbClr>
                </a:outerShdw>
              </a:effectLst>
              <a:latin typeface="Calibri"/>
              <a:ea typeface="Calibri"/>
              <a:cs typeface="Times New Roman"/>
            </a:endParaRPr>
          </a:p>
          <a:p>
            <a:pPr marL="457200">
              <a:spcAft>
                <a:spcPts val="0"/>
              </a:spcAft>
            </a:pPr>
            <a:r>
              <a:rPr lang="de-AT" sz="2800" dirty="0" smtClean="0">
                <a:solidFill>
                  <a:srgbClr val="90B41E"/>
                </a:solidFill>
                <a:effectLst>
                  <a:outerShdw blurRad="38100" dist="38100" dir="2700000" algn="tl">
                    <a:srgbClr val="000000">
                      <a:alpha val="43137"/>
                    </a:srgbClr>
                  </a:outerShdw>
                </a:effectLst>
                <a:latin typeface="Times New Roman"/>
                <a:ea typeface="Times New Roman"/>
              </a:rPr>
              <a:t> </a:t>
            </a:r>
            <a:endParaRPr lang="de-AT" sz="1600" dirty="0" smtClean="0">
              <a:effectLst>
                <a:outerShdw blurRad="38100" dist="38100" dir="2700000" algn="tl">
                  <a:srgbClr val="000000">
                    <a:alpha val="43137"/>
                  </a:srgbClr>
                </a:outerShdw>
              </a:effectLst>
              <a:latin typeface="Times New Roman"/>
              <a:ea typeface="Times New Roman"/>
            </a:endParaRPr>
          </a:p>
          <a:p>
            <a:pPr marL="742950" lvl="1" indent="-285750">
              <a:spcAft>
                <a:spcPts val="0"/>
              </a:spcAft>
              <a:buFont typeface="Wingdings 3"/>
              <a:buChar char=""/>
              <a:tabLst>
                <a:tab pos="2299335" algn="l"/>
              </a:tabLst>
            </a:pPr>
            <a:r>
              <a:rPr lang="de-DE" sz="2400" dirty="0" smtClean="0">
                <a:solidFill>
                  <a:srgbClr val="000000"/>
                </a:solidFill>
                <a:effectLst>
                  <a:outerShdw blurRad="38100" dist="38100" dir="2700000" algn="tl">
                    <a:srgbClr val="000000">
                      <a:alpha val="43137"/>
                    </a:srgbClr>
                  </a:outerShdw>
                </a:effectLst>
                <a:latin typeface="HelveticaNeueLT Std Lt"/>
                <a:ea typeface="Times New Roman"/>
                <a:cs typeface="Calibri"/>
              </a:rPr>
              <a:t> Beurteilungsschlüssel</a:t>
            </a:r>
            <a:endParaRPr lang="de-DE" sz="2400" dirty="0">
              <a:solidFill>
                <a:srgbClr val="000000"/>
              </a:solidFill>
              <a:effectLst>
                <a:outerShdw blurRad="38100" dist="38100" dir="2700000" algn="tl">
                  <a:srgbClr val="000000">
                    <a:alpha val="43137"/>
                  </a:srgbClr>
                </a:outerShdw>
              </a:effectLst>
              <a:latin typeface="HelveticaNeueLT Std Lt"/>
              <a:ea typeface="Times New Roman"/>
              <a:cs typeface="Calibri"/>
            </a:endParaRPr>
          </a:p>
          <a:p>
            <a:endParaRPr lang="de-AT" dirty="0"/>
          </a:p>
        </p:txBody>
      </p:sp>
      <p:sp>
        <p:nvSpPr>
          <p:cNvPr id="6" name="Titel 1"/>
          <p:cNvSpPr txBox="1">
            <a:spLocks/>
          </p:cNvSpPr>
          <p:nvPr/>
        </p:nvSpPr>
        <p:spPr bwMode="auto">
          <a:xfrm>
            <a:off x="129396" y="258795"/>
            <a:ext cx="8368491" cy="569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i="1">
                <a:solidFill>
                  <a:srgbClr val="999999"/>
                </a:solidFill>
                <a:latin typeface="Arial"/>
                <a:ea typeface="+mj-ea"/>
                <a:cs typeface="+mj-cs"/>
              </a:defRPr>
            </a:lvl1pPr>
            <a:lvl2pPr algn="l" rtl="0" eaLnBrk="0" fontAlgn="base" hangingPunct="0">
              <a:spcBef>
                <a:spcPct val="0"/>
              </a:spcBef>
              <a:spcAft>
                <a:spcPct val="0"/>
              </a:spcAft>
              <a:defRPr sz="2800" b="1" i="1">
                <a:solidFill>
                  <a:srgbClr val="B4CD2D"/>
                </a:solidFill>
                <a:latin typeface="HelveticaNeueLT Std Med" pitchFamily="34" charset="0"/>
              </a:defRPr>
            </a:lvl2pPr>
            <a:lvl3pPr algn="l" rtl="0" eaLnBrk="0" fontAlgn="base" hangingPunct="0">
              <a:spcBef>
                <a:spcPct val="0"/>
              </a:spcBef>
              <a:spcAft>
                <a:spcPct val="0"/>
              </a:spcAft>
              <a:defRPr sz="2800" b="1" i="1">
                <a:solidFill>
                  <a:srgbClr val="B4CD2D"/>
                </a:solidFill>
                <a:latin typeface="HelveticaNeueLT Std Med" pitchFamily="34" charset="0"/>
              </a:defRPr>
            </a:lvl3pPr>
            <a:lvl4pPr algn="l" rtl="0" eaLnBrk="0" fontAlgn="base" hangingPunct="0">
              <a:spcBef>
                <a:spcPct val="0"/>
              </a:spcBef>
              <a:spcAft>
                <a:spcPct val="0"/>
              </a:spcAft>
              <a:defRPr sz="2800" b="1" i="1">
                <a:solidFill>
                  <a:srgbClr val="B4CD2D"/>
                </a:solidFill>
                <a:latin typeface="HelveticaNeueLT Std Med" pitchFamily="34" charset="0"/>
              </a:defRPr>
            </a:lvl4pPr>
            <a:lvl5pPr algn="l" rtl="0" eaLnBrk="0" fontAlgn="base" hangingPunct="0">
              <a:spcBef>
                <a:spcPct val="0"/>
              </a:spcBef>
              <a:spcAft>
                <a:spcPct val="0"/>
              </a:spcAft>
              <a:defRPr sz="2800" b="1" i="1">
                <a:solidFill>
                  <a:srgbClr val="B4CD2D"/>
                </a:solidFill>
                <a:latin typeface="HelveticaNeueLT Std Med" pitchFamily="34" charset="0"/>
              </a:defRPr>
            </a:lvl5pPr>
            <a:lvl6pPr marL="457200" algn="l" rtl="0" fontAlgn="base">
              <a:spcBef>
                <a:spcPct val="0"/>
              </a:spcBef>
              <a:spcAft>
                <a:spcPct val="0"/>
              </a:spcAft>
              <a:defRPr sz="2800" b="1" i="1">
                <a:solidFill>
                  <a:srgbClr val="B4CD2D"/>
                </a:solidFill>
                <a:latin typeface="HelveticaNeueLT Std Med" pitchFamily="34" charset="0"/>
              </a:defRPr>
            </a:lvl6pPr>
            <a:lvl7pPr marL="914400" algn="l" rtl="0" fontAlgn="base">
              <a:spcBef>
                <a:spcPct val="0"/>
              </a:spcBef>
              <a:spcAft>
                <a:spcPct val="0"/>
              </a:spcAft>
              <a:defRPr sz="2800" b="1" i="1">
                <a:solidFill>
                  <a:srgbClr val="B4CD2D"/>
                </a:solidFill>
                <a:latin typeface="HelveticaNeueLT Std Med" pitchFamily="34" charset="0"/>
              </a:defRPr>
            </a:lvl7pPr>
            <a:lvl8pPr marL="1371600" algn="l" rtl="0" fontAlgn="base">
              <a:spcBef>
                <a:spcPct val="0"/>
              </a:spcBef>
              <a:spcAft>
                <a:spcPct val="0"/>
              </a:spcAft>
              <a:defRPr sz="2800" b="1" i="1">
                <a:solidFill>
                  <a:srgbClr val="B4CD2D"/>
                </a:solidFill>
                <a:latin typeface="HelveticaNeueLT Std Med" pitchFamily="34" charset="0"/>
              </a:defRPr>
            </a:lvl8pPr>
            <a:lvl9pPr marL="1828800" algn="l" rtl="0" fontAlgn="base">
              <a:spcBef>
                <a:spcPct val="0"/>
              </a:spcBef>
              <a:spcAft>
                <a:spcPct val="0"/>
              </a:spcAft>
              <a:defRPr sz="2800" b="1" i="1">
                <a:solidFill>
                  <a:srgbClr val="B4CD2D"/>
                </a:solidFill>
                <a:latin typeface="HelveticaNeueLT Std Med" pitchFamily="34" charset="0"/>
              </a:defRPr>
            </a:lvl9pPr>
          </a:lstStyle>
          <a:p>
            <a:r>
              <a:rPr lang="de-AT" sz="2800" b="0" i="0" dirty="0" smtClean="0">
                <a:solidFill>
                  <a:schemeClr val="tx1"/>
                </a:solidFill>
                <a:effectLst>
                  <a:outerShdw blurRad="38100" dist="38100" dir="2700000" algn="tl">
                    <a:srgbClr val="000000">
                      <a:alpha val="43137"/>
                    </a:srgbClr>
                  </a:outerShdw>
                </a:effectLst>
                <a:latin typeface="+mn-lt"/>
              </a:rPr>
              <a:t>Aufgabenerstellung</a:t>
            </a:r>
            <a:endParaRPr lang="de-AT" sz="2800" b="0" i="0" dirty="0">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2442958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01957" y="750498"/>
            <a:ext cx="8748712" cy="4872397"/>
          </a:xfrm>
        </p:spPr>
        <p:txBody>
          <a:bodyPr/>
          <a:lstStyle/>
          <a:p>
            <a:pPr marL="342900" lvl="0" indent="-342900" eaLnBrk="1" hangingPunct="1">
              <a:lnSpc>
                <a:spcPct val="100000"/>
              </a:lnSpc>
              <a:buFont typeface="Arial" pitchFamily="34" charset="0"/>
              <a:buChar char="•"/>
            </a:pPr>
            <a:endParaRPr lang="de-AT" sz="1800" b="1" dirty="0" smtClean="0">
              <a:latin typeface="HelveticaNeueLT Std Lt" pitchFamily="34" charset="0"/>
            </a:endParaRPr>
          </a:p>
          <a:p>
            <a:pPr marL="342900" lvl="0" indent="-342900" eaLnBrk="1" hangingPunct="1">
              <a:lnSpc>
                <a:spcPct val="100000"/>
              </a:lnSpc>
              <a:buFont typeface="Arial" pitchFamily="34" charset="0"/>
              <a:buChar char="•"/>
            </a:pPr>
            <a:endParaRPr lang="de-AT" sz="1800" b="1" dirty="0">
              <a:latin typeface="HelveticaNeueLT Std Lt" pitchFamily="34" charset="0"/>
            </a:endParaRPr>
          </a:p>
          <a:p>
            <a:pPr lvl="0" eaLnBrk="1" hangingPunct="1">
              <a:lnSpc>
                <a:spcPct val="100000"/>
              </a:lnSpc>
            </a:pPr>
            <a:endParaRPr lang="de-AT" sz="1800" b="1" dirty="0">
              <a:latin typeface="HelveticaNeueLT Std Lt" pitchFamily="34" charset="0"/>
            </a:endParaRPr>
          </a:p>
          <a:p>
            <a:pPr marL="342900" lvl="0" indent="-342900" eaLnBrk="1" hangingPunct="1">
              <a:lnSpc>
                <a:spcPct val="100000"/>
              </a:lnSpc>
              <a:buFont typeface="Arial" pitchFamily="34" charset="0"/>
              <a:buChar char="•"/>
            </a:pPr>
            <a:r>
              <a:rPr lang="de-AT" b="1" dirty="0" smtClean="0">
                <a:latin typeface="HelveticaNeueLT Std Lt" pitchFamily="34" charset="0"/>
              </a:rPr>
              <a:t>Projektstart:	01.01.2012</a:t>
            </a:r>
          </a:p>
          <a:p>
            <a:pPr lvl="0" eaLnBrk="1" hangingPunct="1">
              <a:lnSpc>
                <a:spcPct val="100000"/>
              </a:lnSpc>
            </a:pPr>
            <a:endParaRPr lang="de-AT" b="1" dirty="0">
              <a:latin typeface="HelveticaNeueLT Std Lt" pitchFamily="34" charset="0"/>
            </a:endParaRPr>
          </a:p>
          <a:p>
            <a:pPr marL="342900" lvl="0" indent="-342900" eaLnBrk="1" hangingPunct="1">
              <a:lnSpc>
                <a:spcPct val="100000"/>
              </a:lnSpc>
              <a:buFont typeface="Arial" pitchFamily="34" charset="0"/>
              <a:buChar char="•"/>
            </a:pPr>
            <a:r>
              <a:rPr lang="de-AT" b="1" dirty="0" smtClean="0">
                <a:latin typeface="HelveticaNeueLT Std Lt" pitchFamily="34" charset="0"/>
              </a:rPr>
              <a:t>Projektende:	Juni 2016</a:t>
            </a:r>
          </a:p>
          <a:p>
            <a:pPr marL="342900" lvl="0" indent="-342900" eaLnBrk="1" hangingPunct="1">
              <a:lnSpc>
                <a:spcPct val="100000"/>
              </a:lnSpc>
              <a:buFont typeface="Arial" pitchFamily="34" charset="0"/>
              <a:buChar char="•"/>
            </a:pPr>
            <a:endParaRPr lang="de-AT" b="1" dirty="0">
              <a:latin typeface="HelveticaNeueLT Std Lt" pitchFamily="34" charset="0"/>
            </a:endParaRPr>
          </a:p>
          <a:p>
            <a:pPr marL="342900" lvl="0" indent="-342900" eaLnBrk="1" hangingPunct="1">
              <a:lnSpc>
                <a:spcPct val="100000"/>
              </a:lnSpc>
              <a:buFont typeface="Arial" pitchFamily="34" charset="0"/>
              <a:buChar char="•"/>
            </a:pPr>
            <a:r>
              <a:rPr lang="de-AT" b="1" dirty="0" smtClean="0">
                <a:latin typeface="HelveticaNeueLT Std Lt" pitchFamily="34" charset="0"/>
              </a:rPr>
              <a:t>Projektziel: 	400 Aufgaben</a:t>
            </a:r>
          </a:p>
          <a:p>
            <a:pPr marL="342900" lvl="0" indent="-342900" eaLnBrk="1" hangingPunct="1">
              <a:lnSpc>
                <a:spcPct val="100000"/>
              </a:lnSpc>
              <a:buFont typeface="Arial" pitchFamily="34" charset="0"/>
              <a:buChar char="•"/>
            </a:pPr>
            <a:endParaRPr lang="de-AT" b="1" dirty="0" smtClean="0">
              <a:latin typeface="HelveticaNeueLT Std Lt" pitchFamily="34" charset="0"/>
            </a:endParaRPr>
          </a:p>
          <a:p>
            <a:pPr marL="342900" lvl="0" indent="-342900" eaLnBrk="1" hangingPunct="1">
              <a:lnSpc>
                <a:spcPct val="100000"/>
              </a:lnSpc>
              <a:buFont typeface="Arial" pitchFamily="34" charset="0"/>
              <a:buChar char="•"/>
            </a:pPr>
            <a:r>
              <a:rPr lang="de-AT" b="1" dirty="0" smtClean="0">
                <a:latin typeface="HelveticaNeueLT Std Lt" pitchFamily="34" charset="0"/>
              </a:rPr>
              <a:t>Aktueller Stand:</a:t>
            </a:r>
            <a:br>
              <a:rPr lang="de-AT" b="1" dirty="0" smtClean="0">
                <a:latin typeface="HelveticaNeueLT Std Lt" pitchFamily="34" charset="0"/>
              </a:rPr>
            </a:br>
            <a:r>
              <a:rPr lang="de-AT" b="1" dirty="0" smtClean="0">
                <a:latin typeface="HelveticaNeueLT Std Lt" pitchFamily="34" charset="0"/>
              </a:rPr>
              <a:t>Teil A: 94 Aufgaben</a:t>
            </a:r>
            <a:br>
              <a:rPr lang="de-AT" b="1" dirty="0" smtClean="0">
                <a:latin typeface="HelveticaNeueLT Std Lt" pitchFamily="34" charset="0"/>
              </a:rPr>
            </a:br>
            <a:r>
              <a:rPr lang="de-AT" b="1" dirty="0" smtClean="0">
                <a:latin typeface="HelveticaNeueLT Std Lt" pitchFamily="34" charset="0"/>
              </a:rPr>
              <a:t>Cluster 1: 46 Aufgaben</a:t>
            </a:r>
            <a:br>
              <a:rPr lang="de-AT" b="1" dirty="0" smtClean="0">
                <a:latin typeface="HelveticaNeueLT Std Lt" pitchFamily="34" charset="0"/>
              </a:rPr>
            </a:br>
            <a:r>
              <a:rPr lang="de-AT" b="1" dirty="0" smtClean="0">
                <a:latin typeface="HelveticaNeueLT Std Lt" pitchFamily="34" charset="0"/>
              </a:rPr>
              <a:t>Cluster 2: 56 Aufgaben</a:t>
            </a:r>
            <a:br>
              <a:rPr lang="de-AT" b="1" dirty="0" smtClean="0">
                <a:latin typeface="HelveticaNeueLT Std Lt" pitchFamily="34" charset="0"/>
              </a:rPr>
            </a:br>
            <a:r>
              <a:rPr lang="de-AT" b="1" dirty="0" smtClean="0">
                <a:latin typeface="HelveticaNeueLT Std Lt" pitchFamily="34" charset="0"/>
              </a:rPr>
              <a:t>Cluster 3: 62 Aufgaben</a:t>
            </a:r>
            <a:br>
              <a:rPr lang="de-AT" b="1" dirty="0" smtClean="0">
                <a:latin typeface="HelveticaNeueLT Std Lt" pitchFamily="34" charset="0"/>
              </a:rPr>
            </a:br>
            <a:r>
              <a:rPr lang="de-AT" b="1" dirty="0" smtClean="0">
                <a:latin typeface="HelveticaNeueLT Std Lt" pitchFamily="34" charset="0"/>
              </a:rPr>
              <a:t>Cluster 4: 59 Aufgaben</a:t>
            </a:r>
            <a:br>
              <a:rPr lang="de-AT" b="1" dirty="0" smtClean="0">
                <a:latin typeface="HelveticaNeueLT Std Lt" pitchFamily="34" charset="0"/>
              </a:rPr>
            </a:br>
            <a:r>
              <a:rPr lang="de-AT" b="1" dirty="0" smtClean="0">
                <a:latin typeface="HelveticaNeueLT Std Lt" pitchFamily="34" charset="0"/>
              </a:rPr>
              <a:t>Cluster 5: 49 Aufgaben</a:t>
            </a:r>
            <a:endParaRPr lang="de-AT" b="1" dirty="0">
              <a:latin typeface="HelveticaNeueLT Std Lt" pitchFamily="34" charset="0"/>
            </a:endParaRPr>
          </a:p>
        </p:txBody>
      </p:sp>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0180" y="1481755"/>
            <a:ext cx="4885451" cy="339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el 1"/>
          <p:cNvSpPr txBox="1">
            <a:spLocks/>
          </p:cNvSpPr>
          <p:nvPr/>
        </p:nvSpPr>
        <p:spPr bwMode="auto">
          <a:xfrm>
            <a:off x="112143" y="250158"/>
            <a:ext cx="8928340" cy="6469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i="1">
                <a:solidFill>
                  <a:srgbClr val="999999"/>
                </a:solidFill>
                <a:latin typeface="Arial"/>
                <a:ea typeface="+mj-ea"/>
                <a:cs typeface="+mj-cs"/>
              </a:defRPr>
            </a:lvl1pPr>
            <a:lvl2pPr algn="l" rtl="0" eaLnBrk="0" fontAlgn="base" hangingPunct="0">
              <a:spcBef>
                <a:spcPct val="0"/>
              </a:spcBef>
              <a:spcAft>
                <a:spcPct val="0"/>
              </a:spcAft>
              <a:defRPr sz="2800" b="1" i="1">
                <a:solidFill>
                  <a:srgbClr val="B4CD2D"/>
                </a:solidFill>
                <a:latin typeface="HelveticaNeueLT Std Med" pitchFamily="34" charset="0"/>
              </a:defRPr>
            </a:lvl2pPr>
            <a:lvl3pPr algn="l" rtl="0" eaLnBrk="0" fontAlgn="base" hangingPunct="0">
              <a:spcBef>
                <a:spcPct val="0"/>
              </a:spcBef>
              <a:spcAft>
                <a:spcPct val="0"/>
              </a:spcAft>
              <a:defRPr sz="2800" b="1" i="1">
                <a:solidFill>
                  <a:srgbClr val="B4CD2D"/>
                </a:solidFill>
                <a:latin typeface="HelveticaNeueLT Std Med" pitchFamily="34" charset="0"/>
              </a:defRPr>
            </a:lvl3pPr>
            <a:lvl4pPr algn="l" rtl="0" eaLnBrk="0" fontAlgn="base" hangingPunct="0">
              <a:spcBef>
                <a:spcPct val="0"/>
              </a:spcBef>
              <a:spcAft>
                <a:spcPct val="0"/>
              </a:spcAft>
              <a:defRPr sz="2800" b="1" i="1">
                <a:solidFill>
                  <a:srgbClr val="B4CD2D"/>
                </a:solidFill>
                <a:latin typeface="HelveticaNeueLT Std Med" pitchFamily="34" charset="0"/>
              </a:defRPr>
            </a:lvl4pPr>
            <a:lvl5pPr algn="l" rtl="0" eaLnBrk="0" fontAlgn="base" hangingPunct="0">
              <a:spcBef>
                <a:spcPct val="0"/>
              </a:spcBef>
              <a:spcAft>
                <a:spcPct val="0"/>
              </a:spcAft>
              <a:defRPr sz="2800" b="1" i="1">
                <a:solidFill>
                  <a:srgbClr val="B4CD2D"/>
                </a:solidFill>
                <a:latin typeface="HelveticaNeueLT Std Med" pitchFamily="34" charset="0"/>
              </a:defRPr>
            </a:lvl5pPr>
            <a:lvl6pPr marL="457200" algn="l" rtl="0" fontAlgn="base">
              <a:spcBef>
                <a:spcPct val="0"/>
              </a:spcBef>
              <a:spcAft>
                <a:spcPct val="0"/>
              </a:spcAft>
              <a:defRPr sz="2800" b="1" i="1">
                <a:solidFill>
                  <a:srgbClr val="B4CD2D"/>
                </a:solidFill>
                <a:latin typeface="HelveticaNeueLT Std Med" pitchFamily="34" charset="0"/>
              </a:defRPr>
            </a:lvl6pPr>
            <a:lvl7pPr marL="914400" algn="l" rtl="0" fontAlgn="base">
              <a:spcBef>
                <a:spcPct val="0"/>
              </a:spcBef>
              <a:spcAft>
                <a:spcPct val="0"/>
              </a:spcAft>
              <a:defRPr sz="2800" b="1" i="1">
                <a:solidFill>
                  <a:srgbClr val="B4CD2D"/>
                </a:solidFill>
                <a:latin typeface="HelveticaNeueLT Std Med" pitchFamily="34" charset="0"/>
              </a:defRPr>
            </a:lvl7pPr>
            <a:lvl8pPr marL="1371600" algn="l" rtl="0" fontAlgn="base">
              <a:spcBef>
                <a:spcPct val="0"/>
              </a:spcBef>
              <a:spcAft>
                <a:spcPct val="0"/>
              </a:spcAft>
              <a:defRPr sz="2800" b="1" i="1">
                <a:solidFill>
                  <a:srgbClr val="B4CD2D"/>
                </a:solidFill>
                <a:latin typeface="HelveticaNeueLT Std Med" pitchFamily="34" charset="0"/>
              </a:defRPr>
            </a:lvl8pPr>
            <a:lvl9pPr marL="1828800" algn="l" rtl="0" fontAlgn="base">
              <a:spcBef>
                <a:spcPct val="0"/>
              </a:spcBef>
              <a:spcAft>
                <a:spcPct val="0"/>
              </a:spcAft>
              <a:defRPr sz="2800" b="1" i="1">
                <a:solidFill>
                  <a:srgbClr val="B4CD2D"/>
                </a:solidFill>
                <a:latin typeface="HelveticaNeueLT Std Med" pitchFamily="34" charset="0"/>
              </a:defRPr>
            </a:lvl9pPr>
          </a:lstStyle>
          <a:p>
            <a:r>
              <a:rPr lang="de-AT" sz="2800" b="0" i="0" dirty="0">
                <a:solidFill>
                  <a:schemeClr val="tx1"/>
                </a:solidFill>
                <a:effectLst>
                  <a:outerShdw blurRad="38100" dist="38100" dir="2700000" algn="tl">
                    <a:srgbClr val="000000">
                      <a:alpha val="43137"/>
                    </a:srgbClr>
                  </a:outerShdw>
                </a:effectLst>
                <a:latin typeface="+mn-lt"/>
              </a:rPr>
              <a:t>Übungsmaterial SRDP </a:t>
            </a:r>
            <a:r>
              <a:rPr lang="de-AT" sz="2800" b="0" i="0" dirty="0" smtClean="0">
                <a:solidFill>
                  <a:schemeClr val="tx1"/>
                </a:solidFill>
                <a:effectLst>
                  <a:outerShdw blurRad="38100" dist="38100" dir="2700000" algn="tl">
                    <a:srgbClr val="000000">
                      <a:alpha val="43137"/>
                    </a:srgbClr>
                  </a:outerShdw>
                </a:effectLst>
                <a:latin typeface="+mn-lt"/>
              </a:rPr>
              <a:t>AM</a:t>
            </a:r>
            <a:endParaRPr lang="de-AT" sz="2800" b="0" i="0" dirty="0">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6250304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2143" y="897139"/>
            <a:ext cx="8928339" cy="547100"/>
          </a:xfrm>
        </p:spPr>
        <p:txBody>
          <a:bodyPr/>
          <a:lstStyle/>
          <a:p>
            <a:r>
              <a:rPr lang="de-AT" sz="2800" b="0" i="0" kern="1200" dirty="0">
                <a:solidFill>
                  <a:srgbClr val="B4CD2D"/>
                </a:solidFill>
                <a:latin typeface="HelveticaNeueLT Std Lt" pitchFamily="34" charset="0"/>
                <a:ea typeface="+mn-ea"/>
                <a:cs typeface="+mn-cs"/>
              </a:rPr>
              <a:t>Features im Aufgabenpool</a:t>
            </a:r>
          </a:p>
        </p:txBody>
      </p:sp>
      <p:sp>
        <p:nvSpPr>
          <p:cNvPr id="4" name="Titel 1"/>
          <p:cNvSpPr txBox="1">
            <a:spLocks/>
          </p:cNvSpPr>
          <p:nvPr/>
        </p:nvSpPr>
        <p:spPr bwMode="auto">
          <a:xfrm>
            <a:off x="107830" y="269002"/>
            <a:ext cx="8928340" cy="6469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i="1">
                <a:solidFill>
                  <a:srgbClr val="999999"/>
                </a:solidFill>
                <a:latin typeface="Arial"/>
                <a:ea typeface="+mj-ea"/>
                <a:cs typeface="+mj-cs"/>
              </a:defRPr>
            </a:lvl1pPr>
            <a:lvl2pPr algn="l" rtl="0" eaLnBrk="0" fontAlgn="base" hangingPunct="0">
              <a:spcBef>
                <a:spcPct val="0"/>
              </a:spcBef>
              <a:spcAft>
                <a:spcPct val="0"/>
              </a:spcAft>
              <a:defRPr sz="2800" b="1" i="1">
                <a:solidFill>
                  <a:srgbClr val="B4CD2D"/>
                </a:solidFill>
                <a:latin typeface="HelveticaNeueLT Std Med" pitchFamily="34" charset="0"/>
              </a:defRPr>
            </a:lvl2pPr>
            <a:lvl3pPr algn="l" rtl="0" eaLnBrk="0" fontAlgn="base" hangingPunct="0">
              <a:spcBef>
                <a:spcPct val="0"/>
              </a:spcBef>
              <a:spcAft>
                <a:spcPct val="0"/>
              </a:spcAft>
              <a:defRPr sz="2800" b="1" i="1">
                <a:solidFill>
                  <a:srgbClr val="B4CD2D"/>
                </a:solidFill>
                <a:latin typeface="HelveticaNeueLT Std Med" pitchFamily="34" charset="0"/>
              </a:defRPr>
            </a:lvl3pPr>
            <a:lvl4pPr algn="l" rtl="0" eaLnBrk="0" fontAlgn="base" hangingPunct="0">
              <a:spcBef>
                <a:spcPct val="0"/>
              </a:spcBef>
              <a:spcAft>
                <a:spcPct val="0"/>
              </a:spcAft>
              <a:defRPr sz="2800" b="1" i="1">
                <a:solidFill>
                  <a:srgbClr val="B4CD2D"/>
                </a:solidFill>
                <a:latin typeface="HelveticaNeueLT Std Med" pitchFamily="34" charset="0"/>
              </a:defRPr>
            </a:lvl4pPr>
            <a:lvl5pPr algn="l" rtl="0" eaLnBrk="0" fontAlgn="base" hangingPunct="0">
              <a:spcBef>
                <a:spcPct val="0"/>
              </a:spcBef>
              <a:spcAft>
                <a:spcPct val="0"/>
              </a:spcAft>
              <a:defRPr sz="2800" b="1" i="1">
                <a:solidFill>
                  <a:srgbClr val="B4CD2D"/>
                </a:solidFill>
                <a:latin typeface="HelveticaNeueLT Std Med" pitchFamily="34" charset="0"/>
              </a:defRPr>
            </a:lvl5pPr>
            <a:lvl6pPr marL="457200" algn="l" rtl="0" fontAlgn="base">
              <a:spcBef>
                <a:spcPct val="0"/>
              </a:spcBef>
              <a:spcAft>
                <a:spcPct val="0"/>
              </a:spcAft>
              <a:defRPr sz="2800" b="1" i="1">
                <a:solidFill>
                  <a:srgbClr val="B4CD2D"/>
                </a:solidFill>
                <a:latin typeface="HelveticaNeueLT Std Med" pitchFamily="34" charset="0"/>
              </a:defRPr>
            </a:lvl6pPr>
            <a:lvl7pPr marL="914400" algn="l" rtl="0" fontAlgn="base">
              <a:spcBef>
                <a:spcPct val="0"/>
              </a:spcBef>
              <a:spcAft>
                <a:spcPct val="0"/>
              </a:spcAft>
              <a:defRPr sz="2800" b="1" i="1">
                <a:solidFill>
                  <a:srgbClr val="B4CD2D"/>
                </a:solidFill>
                <a:latin typeface="HelveticaNeueLT Std Med" pitchFamily="34" charset="0"/>
              </a:defRPr>
            </a:lvl7pPr>
            <a:lvl8pPr marL="1371600" algn="l" rtl="0" fontAlgn="base">
              <a:spcBef>
                <a:spcPct val="0"/>
              </a:spcBef>
              <a:spcAft>
                <a:spcPct val="0"/>
              </a:spcAft>
              <a:defRPr sz="2800" b="1" i="1">
                <a:solidFill>
                  <a:srgbClr val="B4CD2D"/>
                </a:solidFill>
                <a:latin typeface="HelveticaNeueLT Std Med" pitchFamily="34" charset="0"/>
              </a:defRPr>
            </a:lvl8pPr>
            <a:lvl9pPr marL="1828800" algn="l" rtl="0" fontAlgn="base">
              <a:spcBef>
                <a:spcPct val="0"/>
              </a:spcBef>
              <a:spcAft>
                <a:spcPct val="0"/>
              </a:spcAft>
              <a:defRPr sz="2800" b="1" i="1">
                <a:solidFill>
                  <a:srgbClr val="B4CD2D"/>
                </a:solidFill>
                <a:latin typeface="HelveticaNeueLT Std Med" pitchFamily="34" charset="0"/>
              </a:defRPr>
            </a:lvl9pPr>
          </a:lstStyle>
          <a:p>
            <a:r>
              <a:rPr lang="de-AT" sz="2800" b="0" i="0" dirty="0">
                <a:solidFill>
                  <a:schemeClr val="tx1"/>
                </a:solidFill>
                <a:effectLst>
                  <a:outerShdw blurRad="38100" dist="38100" dir="2700000" algn="tl">
                    <a:srgbClr val="000000">
                      <a:alpha val="43137"/>
                    </a:srgbClr>
                  </a:outerShdw>
                </a:effectLst>
                <a:latin typeface="+mn-lt"/>
              </a:rPr>
              <a:t>Übungsmaterial SRDP </a:t>
            </a:r>
            <a:r>
              <a:rPr lang="de-AT" sz="2800" b="0" i="0" dirty="0" smtClean="0">
                <a:solidFill>
                  <a:schemeClr val="tx1"/>
                </a:solidFill>
                <a:effectLst>
                  <a:outerShdw blurRad="38100" dist="38100" dir="2700000" algn="tl">
                    <a:srgbClr val="000000">
                      <a:alpha val="43137"/>
                    </a:srgbClr>
                  </a:outerShdw>
                </a:effectLst>
                <a:latin typeface="+mn-lt"/>
              </a:rPr>
              <a:t>AM</a:t>
            </a:r>
            <a:endParaRPr lang="de-AT" sz="2800" b="0" i="0" dirty="0">
              <a:solidFill>
                <a:schemeClr val="tx1"/>
              </a:solidFill>
              <a:effectLst>
                <a:outerShdw blurRad="38100" dist="38100" dir="2700000" algn="tl">
                  <a:srgbClr val="000000">
                    <a:alpha val="43137"/>
                  </a:srgbClr>
                </a:outerShdw>
              </a:effectLst>
              <a:latin typeface="+mn-lt"/>
            </a:endParaRPr>
          </a:p>
        </p:txBody>
      </p:sp>
      <p:sp>
        <p:nvSpPr>
          <p:cNvPr id="6" name="Inhaltsplatzhalter 2"/>
          <p:cNvSpPr>
            <a:spLocks noGrp="1"/>
          </p:cNvSpPr>
          <p:nvPr>
            <p:ph idx="1"/>
          </p:nvPr>
        </p:nvSpPr>
        <p:spPr>
          <a:xfrm>
            <a:off x="267101" y="1444240"/>
            <a:ext cx="8497887" cy="4696916"/>
          </a:xfrm>
        </p:spPr>
        <p:txBody>
          <a:bodyPr/>
          <a:lstStyle/>
          <a:p>
            <a:pPr marL="342900" indent="-342900">
              <a:lnSpc>
                <a:spcPct val="200000"/>
              </a:lnSpc>
              <a:buFont typeface="Arial" pitchFamily="34" charset="0"/>
              <a:buChar char="•"/>
            </a:pPr>
            <a:r>
              <a:rPr lang="de-AT" sz="2800" dirty="0" smtClean="0">
                <a:latin typeface="HelveticaNeueLT Std Lt" pitchFamily="34" charset="0"/>
              </a:rPr>
              <a:t>Filterfunktion: </a:t>
            </a:r>
            <a:r>
              <a:rPr lang="de-AT" sz="2800" i="1" dirty="0">
                <a:latin typeface="HelveticaNeueLT Std Lt" pitchFamily="34" charset="0"/>
              </a:rPr>
              <a:t>Inhalt und Handlung</a:t>
            </a:r>
          </a:p>
          <a:p>
            <a:pPr marL="342900" indent="-342900">
              <a:lnSpc>
                <a:spcPct val="200000"/>
              </a:lnSpc>
              <a:buFont typeface="Arial" pitchFamily="34" charset="0"/>
              <a:buChar char="•"/>
            </a:pPr>
            <a:r>
              <a:rPr lang="de-AT" sz="2800" dirty="0" smtClean="0">
                <a:latin typeface="HelveticaNeueLT Std Lt" pitchFamily="34" charset="0"/>
              </a:rPr>
              <a:t>RSS-Feed</a:t>
            </a:r>
            <a:endParaRPr lang="de-AT" sz="2800" dirty="0">
              <a:latin typeface="HelveticaNeueLT Std Lt" pitchFamily="34" charset="0"/>
            </a:endParaRPr>
          </a:p>
          <a:p>
            <a:pPr marL="342900" indent="-342900">
              <a:lnSpc>
                <a:spcPct val="200000"/>
              </a:lnSpc>
              <a:buFont typeface="Arial" pitchFamily="34" charset="0"/>
              <a:buChar char="•"/>
            </a:pPr>
            <a:r>
              <a:rPr lang="de-AT" sz="2800" dirty="0" smtClean="0">
                <a:latin typeface="HelveticaNeueLT Std Lt" pitchFamily="34" charset="0"/>
              </a:rPr>
              <a:t>Gesamtdownload </a:t>
            </a:r>
            <a:r>
              <a:rPr lang="de-AT" sz="2800" dirty="0">
                <a:latin typeface="HelveticaNeueLT Std Lt" pitchFamily="34" charset="0"/>
              </a:rPr>
              <a:t>der Suchauswahl </a:t>
            </a:r>
            <a:endParaRPr lang="de-AT" sz="2800" dirty="0" smtClean="0">
              <a:latin typeface="HelveticaNeueLT Std Lt" pitchFamily="34" charset="0"/>
            </a:endParaRPr>
          </a:p>
          <a:p>
            <a:pPr marL="342900" indent="-342900">
              <a:lnSpc>
                <a:spcPct val="200000"/>
              </a:lnSpc>
              <a:buFont typeface="Arial" pitchFamily="34" charset="0"/>
              <a:buChar char="•"/>
            </a:pPr>
            <a:r>
              <a:rPr lang="de-AT" sz="2800" dirty="0" smtClean="0">
                <a:latin typeface="HelveticaNeueLT Std Lt" pitchFamily="34" charset="0"/>
              </a:rPr>
              <a:t>Sortierung </a:t>
            </a:r>
            <a:r>
              <a:rPr lang="de-AT" sz="2800" dirty="0">
                <a:latin typeface="HelveticaNeueLT Std Lt" pitchFamily="34" charset="0"/>
              </a:rPr>
              <a:t>nach </a:t>
            </a:r>
            <a:r>
              <a:rPr lang="de-AT" sz="2800" dirty="0" smtClean="0">
                <a:latin typeface="HelveticaNeueLT Std Lt" pitchFamily="34" charset="0"/>
              </a:rPr>
              <a:t>Erscheinungsdatum</a:t>
            </a:r>
          </a:p>
          <a:p>
            <a:pPr marL="342900" indent="-342900">
              <a:lnSpc>
                <a:spcPct val="200000"/>
              </a:lnSpc>
              <a:buFont typeface="Arial" pitchFamily="34" charset="0"/>
              <a:buChar char="•"/>
            </a:pPr>
            <a:r>
              <a:rPr lang="de-AT" sz="2800" dirty="0" smtClean="0">
                <a:latin typeface="HelveticaNeueLT Std Lt" pitchFamily="34" charset="0"/>
              </a:rPr>
              <a:t>Aufgabenübersicht in Excel-Datei</a:t>
            </a:r>
            <a:endParaRPr lang="de-AT" sz="2800" dirty="0">
              <a:latin typeface="HelveticaNeueLT Std Lt" pitchFamily="34" charset="0"/>
            </a:endParaRPr>
          </a:p>
          <a:p>
            <a:pPr marL="342900" indent="-342900">
              <a:buFont typeface="Arial" pitchFamily="34" charset="0"/>
              <a:buChar char="•"/>
            </a:pPr>
            <a:endParaRPr lang="de-AT" sz="2800" b="1" i="1" dirty="0">
              <a:solidFill>
                <a:srgbClr val="999999"/>
              </a:solidFill>
            </a:endParaRPr>
          </a:p>
          <a:p>
            <a:pPr marL="342900" indent="-342900">
              <a:buFont typeface="Arial" pitchFamily="34" charset="0"/>
              <a:buChar char="•"/>
            </a:pPr>
            <a:endParaRPr lang="de-AT" b="1" i="1" dirty="0" smtClean="0">
              <a:solidFill>
                <a:srgbClr val="999999"/>
              </a:solidFill>
            </a:endParaRPr>
          </a:p>
          <a:p>
            <a:pPr marL="342900" indent="-342900">
              <a:buFont typeface="Arial" pitchFamily="34" charset="0"/>
              <a:buChar char="•"/>
            </a:pPr>
            <a:endParaRPr lang="de-AT" b="1" i="1" dirty="0" smtClean="0">
              <a:solidFill>
                <a:srgbClr val="999999"/>
              </a:solidFill>
            </a:endParaRPr>
          </a:p>
          <a:p>
            <a:pPr marL="342900" indent="-342900">
              <a:buFont typeface="Arial" pitchFamily="34" charset="0"/>
              <a:buChar char="•"/>
            </a:pPr>
            <a:endParaRPr lang="de-AT" b="1" i="1" dirty="0">
              <a:solidFill>
                <a:srgbClr val="999999"/>
              </a:solidFill>
            </a:endParaRPr>
          </a:p>
          <a:p>
            <a:pPr marL="342900" indent="-342900">
              <a:buFont typeface="Arial" pitchFamily="34" charset="0"/>
              <a:buChar char="•"/>
            </a:pPr>
            <a:endParaRPr lang="de-AT" sz="2400" dirty="0" smtClean="0"/>
          </a:p>
          <a:p>
            <a:pPr marL="342900" indent="-342900">
              <a:buFont typeface="Arial" pitchFamily="34" charset="0"/>
              <a:buChar char="•"/>
            </a:pPr>
            <a:endParaRPr lang="de-AT" sz="2400" dirty="0"/>
          </a:p>
          <a:p>
            <a:pPr marL="342900" indent="-342900">
              <a:buFont typeface="Arial" pitchFamily="34" charset="0"/>
              <a:buChar char="•"/>
            </a:pPr>
            <a:endParaRPr lang="de-AT" sz="2400" b="1" i="1" dirty="0">
              <a:solidFill>
                <a:srgbClr val="999999"/>
              </a:solidFill>
              <a:ea typeface="+mj-ea"/>
              <a:cs typeface="+mj-cs"/>
            </a:endParaRPr>
          </a:p>
          <a:p>
            <a:pPr marL="342900" indent="-342900">
              <a:buFont typeface="Arial" pitchFamily="34" charset="0"/>
              <a:buChar char="•"/>
            </a:pPr>
            <a:endParaRPr lang="de-AT" dirty="0"/>
          </a:p>
          <a:p>
            <a:pPr marL="342900" indent="-342900">
              <a:buFont typeface="Arial" pitchFamily="34" charset="0"/>
              <a:buChar char="•"/>
            </a:pPr>
            <a:endParaRPr lang="de-AT" dirty="0" smtClean="0"/>
          </a:p>
          <a:p>
            <a:pPr marL="342900" indent="-342900">
              <a:buFont typeface="Arial" pitchFamily="34" charset="0"/>
              <a:buChar char="•"/>
            </a:pPr>
            <a:endParaRPr lang="de-AT" dirty="0"/>
          </a:p>
        </p:txBody>
      </p:sp>
    </p:spTree>
    <p:extLst>
      <p:ext uri="{BB962C8B-B14F-4D97-AF65-F5344CB8AC3E}">
        <p14:creationId xmlns:p14="http://schemas.microsoft.com/office/powerpoint/2010/main" val="23782670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3826" y="596101"/>
            <a:ext cx="8497887" cy="1008062"/>
          </a:xfrm>
        </p:spPr>
        <p:txBody>
          <a:bodyPr/>
          <a:lstStyle/>
          <a:p>
            <a:pPr>
              <a:lnSpc>
                <a:spcPct val="90000"/>
              </a:lnSpc>
            </a:pPr>
            <a:r>
              <a:rPr lang="de-AT" dirty="0" smtClean="0">
                <a:solidFill>
                  <a:schemeClr val="tx1"/>
                </a:solidFill>
                <a:ea typeface="+mn-ea"/>
                <a:cs typeface="+mn-cs"/>
              </a:rPr>
              <a:t>SRDP Termine 2014/15</a:t>
            </a:r>
            <a:endParaRPr lang="de-AT" dirty="0">
              <a:solidFill>
                <a:schemeClr val="tx1"/>
              </a:solidFill>
              <a:ea typeface="+mn-ea"/>
              <a:cs typeface="+mn-cs"/>
            </a:endParaRPr>
          </a:p>
        </p:txBody>
      </p:sp>
      <p:sp>
        <p:nvSpPr>
          <p:cNvPr id="3" name="Inhaltsplatzhalter 2"/>
          <p:cNvSpPr>
            <a:spLocks noGrp="1"/>
          </p:cNvSpPr>
          <p:nvPr>
            <p:ph idx="1"/>
          </p:nvPr>
        </p:nvSpPr>
        <p:spPr>
          <a:xfrm>
            <a:off x="395288" y="1307940"/>
            <a:ext cx="8497887" cy="4818224"/>
          </a:xfrm>
        </p:spPr>
        <p:txBody>
          <a:bodyPr/>
          <a:lstStyle/>
          <a:p>
            <a:endParaRPr lang="de-AT" dirty="0"/>
          </a:p>
          <a:p>
            <a:endParaRPr lang="de-AT" dirty="0">
              <a:effectLst>
                <a:outerShdw blurRad="38100" dist="38100" dir="2700000" algn="tl">
                  <a:srgbClr val="000000">
                    <a:alpha val="43137"/>
                  </a:srgbClr>
                </a:outerShdw>
              </a:effectLst>
            </a:endParaRPr>
          </a:p>
          <a:p>
            <a:pPr marL="342900" indent="-342900">
              <a:buFont typeface="Arial" pitchFamily="34" charset="0"/>
              <a:buChar char="•"/>
            </a:pPr>
            <a:endParaRPr lang="de-AT" dirty="0">
              <a:effectLst>
                <a:outerShdw blurRad="38100" dist="38100" dir="2700000" algn="tl">
                  <a:srgbClr val="000000">
                    <a:alpha val="43137"/>
                  </a:srgbClr>
                </a:outerShdw>
              </a:effectLst>
            </a:endParaRPr>
          </a:p>
          <a:p>
            <a:endParaRPr lang="de-AT" b="1" kern="1200" dirty="0" smtClean="0">
              <a:latin typeface="HelveticaNeueLT Std Lt" pitchFamily="34" charset="0"/>
            </a:endParaRPr>
          </a:p>
          <a:p>
            <a:endParaRPr lang="de-AT" b="1" kern="1200" dirty="0">
              <a:latin typeface="HelveticaNeueLT Std Lt" pitchFamily="34" charset="0"/>
            </a:endParaRPr>
          </a:p>
          <a:p>
            <a:endParaRPr lang="de-AT" sz="2800" dirty="0">
              <a:solidFill>
                <a:srgbClr val="B4CD2D"/>
              </a:solidFill>
              <a:effectLst>
                <a:outerShdw blurRad="38100" dist="38100" dir="2700000" algn="tl">
                  <a:srgbClr val="000000">
                    <a:alpha val="43137"/>
                  </a:srgbClr>
                </a:outerShdw>
              </a:effectLst>
            </a:endParaRPr>
          </a:p>
          <a:p>
            <a:endParaRPr lang="de-AT" b="1" kern="1200" dirty="0">
              <a:latin typeface="HelveticaNeueLT Std Lt" pitchFamily="34" charset="0"/>
            </a:endParaRPr>
          </a:p>
          <a:p>
            <a:pPr marL="342900" indent="-342900">
              <a:buFont typeface="Arial" pitchFamily="34" charset="0"/>
              <a:buChar char="•"/>
            </a:pPr>
            <a:endParaRPr lang="de-AT" dirty="0">
              <a:effectLst>
                <a:outerShdw blurRad="38100" dist="38100" dir="2700000" algn="tl">
                  <a:srgbClr val="000000">
                    <a:alpha val="43137"/>
                  </a:srgbClr>
                </a:outerShdw>
              </a:effectLst>
            </a:endParaRPr>
          </a:p>
          <a:p>
            <a:endParaRPr lang="de-AT" dirty="0">
              <a:effectLst>
                <a:outerShdw blurRad="38100" dist="38100" dir="2700000" algn="tl">
                  <a:srgbClr val="000000">
                    <a:alpha val="43137"/>
                  </a:srgbClr>
                </a:outerShdw>
              </a:effectLst>
            </a:endParaRPr>
          </a:p>
          <a:p>
            <a:endParaRPr lang="de-AT" dirty="0">
              <a:effectLst>
                <a:outerShdw blurRad="38100" dist="38100" dir="2700000" algn="tl">
                  <a:srgbClr val="000000">
                    <a:alpha val="43137"/>
                  </a:srgbClr>
                </a:outerShdw>
              </a:effectLst>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602" y="1307940"/>
            <a:ext cx="7019925"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el 1"/>
          <p:cNvSpPr txBox="1">
            <a:spLocks/>
          </p:cNvSpPr>
          <p:nvPr/>
        </p:nvSpPr>
        <p:spPr bwMode="auto">
          <a:xfrm>
            <a:off x="123826" y="152400"/>
            <a:ext cx="8297862" cy="485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i="1">
                <a:solidFill>
                  <a:srgbClr val="999999"/>
                </a:solidFill>
                <a:latin typeface="Arial"/>
                <a:ea typeface="+mj-ea"/>
                <a:cs typeface="+mj-cs"/>
              </a:defRPr>
            </a:lvl1pPr>
            <a:lvl2pPr algn="l" rtl="0" eaLnBrk="0" fontAlgn="base" hangingPunct="0">
              <a:spcBef>
                <a:spcPct val="0"/>
              </a:spcBef>
              <a:spcAft>
                <a:spcPct val="0"/>
              </a:spcAft>
              <a:defRPr sz="2800" b="1" i="1">
                <a:solidFill>
                  <a:srgbClr val="B4CD2D"/>
                </a:solidFill>
                <a:latin typeface="HelveticaNeueLT Std Med" pitchFamily="34" charset="0"/>
              </a:defRPr>
            </a:lvl2pPr>
            <a:lvl3pPr algn="l" rtl="0" eaLnBrk="0" fontAlgn="base" hangingPunct="0">
              <a:spcBef>
                <a:spcPct val="0"/>
              </a:spcBef>
              <a:spcAft>
                <a:spcPct val="0"/>
              </a:spcAft>
              <a:defRPr sz="2800" b="1" i="1">
                <a:solidFill>
                  <a:srgbClr val="B4CD2D"/>
                </a:solidFill>
                <a:latin typeface="HelveticaNeueLT Std Med" pitchFamily="34" charset="0"/>
              </a:defRPr>
            </a:lvl3pPr>
            <a:lvl4pPr algn="l" rtl="0" eaLnBrk="0" fontAlgn="base" hangingPunct="0">
              <a:spcBef>
                <a:spcPct val="0"/>
              </a:spcBef>
              <a:spcAft>
                <a:spcPct val="0"/>
              </a:spcAft>
              <a:defRPr sz="2800" b="1" i="1">
                <a:solidFill>
                  <a:srgbClr val="B4CD2D"/>
                </a:solidFill>
                <a:latin typeface="HelveticaNeueLT Std Med" pitchFamily="34" charset="0"/>
              </a:defRPr>
            </a:lvl4pPr>
            <a:lvl5pPr algn="l" rtl="0" eaLnBrk="0" fontAlgn="base" hangingPunct="0">
              <a:spcBef>
                <a:spcPct val="0"/>
              </a:spcBef>
              <a:spcAft>
                <a:spcPct val="0"/>
              </a:spcAft>
              <a:defRPr sz="2800" b="1" i="1">
                <a:solidFill>
                  <a:srgbClr val="B4CD2D"/>
                </a:solidFill>
                <a:latin typeface="HelveticaNeueLT Std Med" pitchFamily="34" charset="0"/>
              </a:defRPr>
            </a:lvl5pPr>
            <a:lvl6pPr marL="457200" algn="l" rtl="0" fontAlgn="base">
              <a:spcBef>
                <a:spcPct val="0"/>
              </a:spcBef>
              <a:spcAft>
                <a:spcPct val="0"/>
              </a:spcAft>
              <a:defRPr sz="2800" b="1" i="1">
                <a:solidFill>
                  <a:srgbClr val="B4CD2D"/>
                </a:solidFill>
                <a:latin typeface="HelveticaNeueLT Std Med" pitchFamily="34" charset="0"/>
              </a:defRPr>
            </a:lvl6pPr>
            <a:lvl7pPr marL="914400" algn="l" rtl="0" fontAlgn="base">
              <a:spcBef>
                <a:spcPct val="0"/>
              </a:spcBef>
              <a:spcAft>
                <a:spcPct val="0"/>
              </a:spcAft>
              <a:defRPr sz="2800" b="1" i="1">
                <a:solidFill>
                  <a:srgbClr val="B4CD2D"/>
                </a:solidFill>
                <a:latin typeface="HelveticaNeueLT Std Med" pitchFamily="34" charset="0"/>
              </a:defRPr>
            </a:lvl7pPr>
            <a:lvl8pPr marL="1371600" algn="l" rtl="0" fontAlgn="base">
              <a:spcBef>
                <a:spcPct val="0"/>
              </a:spcBef>
              <a:spcAft>
                <a:spcPct val="0"/>
              </a:spcAft>
              <a:defRPr sz="2800" b="1" i="1">
                <a:solidFill>
                  <a:srgbClr val="B4CD2D"/>
                </a:solidFill>
                <a:latin typeface="HelveticaNeueLT Std Med" pitchFamily="34" charset="0"/>
              </a:defRPr>
            </a:lvl8pPr>
            <a:lvl9pPr marL="1828800" algn="l" rtl="0" fontAlgn="base">
              <a:spcBef>
                <a:spcPct val="0"/>
              </a:spcBef>
              <a:spcAft>
                <a:spcPct val="0"/>
              </a:spcAft>
              <a:defRPr sz="2800" b="1" i="1">
                <a:solidFill>
                  <a:srgbClr val="B4CD2D"/>
                </a:solidFill>
                <a:latin typeface="HelveticaNeueLT Std Med" pitchFamily="34" charset="0"/>
              </a:defRPr>
            </a:lvl9pPr>
          </a:lstStyle>
          <a:p>
            <a:r>
              <a:rPr lang="de-AT" sz="2800" b="0" i="0" dirty="0">
                <a:solidFill>
                  <a:schemeClr val="tx1"/>
                </a:solidFill>
                <a:effectLst>
                  <a:outerShdw blurRad="38100" dist="38100" dir="2700000" algn="tl">
                    <a:srgbClr val="000000">
                      <a:alpha val="43137"/>
                    </a:srgbClr>
                  </a:outerShdw>
                </a:effectLst>
                <a:latin typeface="+mn-lt"/>
              </a:rPr>
              <a:t>Neuigkeiten</a:t>
            </a:r>
          </a:p>
        </p:txBody>
      </p:sp>
    </p:spTree>
    <p:extLst>
      <p:ext uri="{BB962C8B-B14F-4D97-AF65-F5344CB8AC3E}">
        <p14:creationId xmlns:p14="http://schemas.microsoft.com/office/powerpoint/2010/main" val="3343739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120549" y="2294966"/>
            <a:ext cx="2903724" cy="2537011"/>
          </a:xfrm>
        </p:spPr>
        <p:txBody>
          <a:bodyPr/>
          <a:lstStyle/>
          <a:p>
            <a:r>
              <a:rPr lang="de-AT" sz="15000" dirty="0">
                <a:solidFill>
                  <a:srgbClr val="B4CD2D"/>
                </a:solidFill>
                <a:effectLst>
                  <a:outerShdw blurRad="38100" dist="38100" dir="2700000" algn="tl">
                    <a:srgbClr val="000000">
                      <a:alpha val="43137"/>
                    </a:srgbClr>
                  </a:outerShdw>
                </a:effectLst>
                <a:latin typeface="HelveticaNeueLT Std Med" pitchFamily="34" charset="0"/>
              </a:rPr>
              <a:t>42</a:t>
            </a:r>
          </a:p>
        </p:txBody>
      </p:sp>
      <p:sp>
        <p:nvSpPr>
          <p:cNvPr id="4" name="Rechteck 3"/>
          <p:cNvSpPr/>
          <p:nvPr/>
        </p:nvSpPr>
        <p:spPr>
          <a:xfrm>
            <a:off x="3237772" y="2070841"/>
            <a:ext cx="2323072" cy="2400657"/>
          </a:xfrm>
          <a:prstGeom prst="rect">
            <a:avLst/>
          </a:prstGeom>
        </p:spPr>
        <p:txBody>
          <a:bodyPr wrap="none">
            <a:spAutoFit/>
          </a:bodyPr>
          <a:lstStyle/>
          <a:p>
            <a:r>
              <a:rPr lang="de-AT" sz="15000" dirty="0" smtClean="0">
                <a:solidFill>
                  <a:srgbClr val="B4CD2D"/>
                </a:solidFill>
                <a:effectLst>
                  <a:outerShdw blurRad="38100" dist="38100" dir="2700000" algn="tl">
                    <a:srgbClr val="000000">
                      <a:alpha val="43137"/>
                    </a:srgbClr>
                  </a:outerShdw>
                </a:effectLst>
                <a:latin typeface="HelveticaNeueLT Std Med" pitchFamily="34" charset="0"/>
              </a:rPr>
              <a:t>81</a:t>
            </a:r>
            <a:endParaRPr lang="de-AT" sz="15000" dirty="0">
              <a:solidFill>
                <a:srgbClr val="B4CD2D"/>
              </a:solidFill>
              <a:effectLst>
                <a:outerShdw blurRad="38100" dist="38100" dir="2700000" algn="tl">
                  <a:srgbClr val="000000">
                    <a:alpha val="43137"/>
                  </a:srgbClr>
                </a:outerShdw>
              </a:effectLst>
              <a:latin typeface="HelveticaNeueLT Std Med" pitchFamily="34" charset="0"/>
            </a:endParaRPr>
          </a:p>
        </p:txBody>
      </p:sp>
    </p:spTree>
    <p:extLst>
      <p:ext uri="{BB962C8B-B14F-4D97-AF65-F5344CB8AC3E}">
        <p14:creationId xmlns:p14="http://schemas.microsoft.com/office/powerpoint/2010/main" val="209310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8" y="1307940"/>
            <a:ext cx="8497887" cy="4818224"/>
          </a:xfrm>
        </p:spPr>
        <p:txBody>
          <a:bodyPr/>
          <a:lstStyle/>
          <a:p>
            <a:endParaRPr lang="de-AT" dirty="0"/>
          </a:p>
          <a:p>
            <a:endParaRPr lang="de-AT" dirty="0">
              <a:effectLst>
                <a:outerShdw blurRad="38100" dist="38100" dir="2700000" algn="tl">
                  <a:srgbClr val="000000">
                    <a:alpha val="43137"/>
                  </a:srgbClr>
                </a:outerShdw>
              </a:effectLst>
            </a:endParaRPr>
          </a:p>
          <a:p>
            <a:pPr marL="342900" indent="-342900">
              <a:buFont typeface="Arial" pitchFamily="34" charset="0"/>
              <a:buChar char="•"/>
            </a:pPr>
            <a:endParaRPr lang="de-AT" dirty="0">
              <a:effectLst>
                <a:outerShdw blurRad="38100" dist="38100" dir="2700000" algn="tl">
                  <a:srgbClr val="000000">
                    <a:alpha val="43137"/>
                  </a:srgbClr>
                </a:outerShdw>
              </a:effectLst>
            </a:endParaRPr>
          </a:p>
          <a:p>
            <a:endParaRPr lang="de-AT" b="1" kern="1200" dirty="0" smtClean="0">
              <a:latin typeface="HelveticaNeueLT Std Lt" pitchFamily="34" charset="0"/>
            </a:endParaRPr>
          </a:p>
          <a:p>
            <a:endParaRPr lang="de-AT" b="1" kern="1200" dirty="0">
              <a:latin typeface="HelveticaNeueLT Std Lt" pitchFamily="34" charset="0"/>
            </a:endParaRPr>
          </a:p>
          <a:p>
            <a:endParaRPr lang="de-AT" sz="2800" dirty="0">
              <a:solidFill>
                <a:srgbClr val="B4CD2D"/>
              </a:solidFill>
              <a:effectLst>
                <a:outerShdw blurRad="38100" dist="38100" dir="2700000" algn="tl">
                  <a:srgbClr val="000000">
                    <a:alpha val="43137"/>
                  </a:srgbClr>
                </a:outerShdw>
              </a:effectLst>
            </a:endParaRPr>
          </a:p>
          <a:p>
            <a:endParaRPr lang="de-AT" b="1" kern="1200" dirty="0">
              <a:latin typeface="HelveticaNeueLT Std Lt" pitchFamily="34" charset="0"/>
            </a:endParaRPr>
          </a:p>
          <a:p>
            <a:pPr marL="342900" indent="-342900">
              <a:buFont typeface="Arial" pitchFamily="34" charset="0"/>
              <a:buChar char="•"/>
            </a:pPr>
            <a:endParaRPr lang="de-AT" dirty="0">
              <a:effectLst>
                <a:outerShdw blurRad="38100" dist="38100" dir="2700000" algn="tl">
                  <a:srgbClr val="000000">
                    <a:alpha val="43137"/>
                  </a:srgbClr>
                </a:outerShdw>
              </a:effectLst>
            </a:endParaRPr>
          </a:p>
          <a:p>
            <a:endParaRPr lang="de-AT" dirty="0">
              <a:effectLst>
                <a:outerShdw blurRad="38100" dist="38100" dir="2700000" algn="tl">
                  <a:srgbClr val="000000">
                    <a:alpha val="43137"/>
                  </a:srgbClr>
                </a:outerShdw>
              </a:effectLst>
            </a:endParaRPr>
          </a:p>
          <a:p>
            <a:endParaRPr lang="de-AT" dirty="0">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175" y="1292337"/>
            <a:ext cx="7325110" cy="4560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el 1"/>
          <p:cNvSpPr txBox="1">
            <a:spLocks/>
          </p:cNvSpPr>
          <p:nvPr/>
        </p:nvSpPr>
        <p:spPr bwMode="auto">
          <a:xfrm>
            <a:off x="123826" y="152400"/>
            <a:ext cx="8297862" cy="485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i="1">
                <a:solidFill>
                  <a:srgbClr val="999999"/>
                </a:solidFill>
                <a:latin typeface="Arial"/>
                <a:ea typeface="+mj-ea"/>
                <a:cs typeface="+mj-cs"/>
              </a:defRPr>
            </a:lvl1pPr>
            <a:lvl2pPr algn="l" rtl="0" eaLnBrk="0" fontAlgn="base" hangingPunct="0">
              <a:spcBef>
                <a:spcPct val="0"/>
              </a:spcBef>
              <a:spcAft>
                <a:spcPct val="0"/>
              </a:spcAft>
              <a:defRPr sz="2800" b="1" i="1">
                <a:solidFill>
                  <a:srgbClr val="B4CD2D"/>
                </a:solidFill>
                <a:latin typeface="HelveticaNeueLT Std Med" pitchFamily="34" charset="0"/>
              </a:defRPr>
            </a:lvl2pPr>
            <a:lvl3pPr algn="l" rtl="0" eaLnBrk="0" fontAlgn="base" hangingPunct="0">
              <a:spcBef>
                <a:spcPct val="0"/>
              </a:spcBef>
              <a:spcAft>
                <a:spcPct val="0"/>
              </a:spcAft>
              <a:defRPr sz="2800" b="1" i="1">
                <a:solidFill>
                  <a:srgbClr val="B4CD2D"/>
                </a:solidFill>
                <a:latin typeface="HelveticaNeueLT Std Med" pitchFamily="34" charset="0"/>
              </a:defRPr>
            </a:lvl3pPr>
            <a:lvl4pPr algn="l" rtl="0" eaLnBrk="0" fontAlgn="base" hangingPunct="0">
              <a:spcBef>
                <a:spcPct val="0"/>
              </a:spcBef>
              <a:spcAft>
                <a:spcPct val="0"/>
              </a:spcAft>
              <a:defRPr sz="2800" b="1" i="1">
                <a:solidFill>
                  <a:srgbClr val="B4CD2D"/>
                </a:solidFill>
                <a:latin typeface="HelveticaNeueLT Std Med" pitchFamily="34" charset="0"/>
              </a:defRPr>
            </a:lvl4pPr>
            <a:lvl5pPr algn="l" rtl="0" eaLnBrk="0" fontAlgn="base" hangingPunct="0">
              <a:spcBef>
                <a:spcPct val="0"/>
              </a:spcBef>
              <a:spcAft>
                <a:spcPct val="0"/>
              </a:spcAft>
              <a:defRPr sz="2800" b="1" i="1">
                <a:solidFill>
                  <a:srgbClr val="B4CD2D"/>
                </a:solidFill>
                <a:latin typeface="HelveticaNeueLT Std Med" pitchFamily="34" charset="0"/>
              </a:defRPr>
            </a:lvl5pPr>
            <a:lvl6pPr marL="457200" algn="l" rtl="0" fontAlgn="base">
              <a:spcBef>
                <a:spcPct val="0"/>
              </a:spcBef>
              <a:spcAft>
                <a:spcPct val="0"/>
              </a:spcAft>
              <a:defRPr sz="2800" b="1" i="1">
                <a:solidFill>
                  <a:srgbClr val="B4CD2D"/>
                </a:solidFill>
                <a:latin typeface="HelveticaNeueLT Std Med" pitchFamily="34" charset="0"/>
              </a:defRPr>
            </a:lvl6pPr>
            <a:lvl7pPr marL="914400" algn="l" rtl="0" fontAlgn="base">
              <a:spcBef>
                <a:spcPct val="0"/>
              </a:spcBef>
              <a:spcAft>
                <a:spcPct val="0"/>
              </a:spcAft>
              <a:defRPr sz="2800" b="1" i="1">
                <a:solidFill>
                  <a:srgbClr val="B4CD2D"/>
                </a:solidFill>
                <a:latin typeface="HelveticaNeueLT Std Med" pitchFamily="34" charset="0"/>
              </a:defRPr>
            </a:lvl7pPr>
            <a:lvl8pPr marL="1371600" algn="l" rtl="0" fontAlgn="base">
              <a:spcBef>
                <a:spcPct val="0"/>
              </a:spcBef>
              <a:spcAft>
                <a:spcPct val="0"/>
              </a:spcAft>
              <a:defRPr sz="2800" b="1" i="1">
                <a:solidFill>
                  <a:srgbClr val="B4CD2D"/>
                </a:solidFill>
                <a:latin typeface="HelveticaNeueLT Std Med" pitchFamily="34" charset="0"/>
              </a:defRPr>
            </a:lvl8pPr>
            <a:lvl9pPr marL="1828800" algn="l" rtl="0" fontAlgn="base">
              <a:spcBef>
                <a:spcPct val="0"/>
              </a:spcBef>
              <a:spcAft>
                <a:spcPct val="0"/>
              </a:spcAft>
              <a:defRPr sz="2800" b="1" i="1">
                <a:solidFill>
                  <a:srgbClr val="B4CD2D"/>
                </a:solidFill>
                <a:latin typeface="HelveticaNeueLT Std Med" pitchFamily="34" charset="0"/>
              </a:defRPr>
            </a:lvl9pPr>
          </a:lstStyle>
          <a:p>
            <a:r>
              <a:rPr lang="de-AT" sz="2800" b="0" i="0" dirty="0">
                <a:solidFill>
                  <a:schemeClr val="tx1"/>
                </a:solidFill>
                <a:effectLst>
                  <a:outerShdw blurRad="38100" dist="38100" dir="2700000" algn="tl">
                    <a:srgbClr val="000000">
                      <a:alpha val="43137"/>
                    </a:srgbClr>
                  </a:outerShdw>
                </a:effectLst>
                <a:latin typeface="+mn-lt"/>
              </a:rPr>
              <a:t>Neuigkeiten</a:t>
            </a:r>
          </a:p>
        </p:txBody>
      </p:sp>
      <p:sp>
        <p:nvSpPr>
          <p:cNvPr id="7" name="Titel 1"/>
          <p:cNvSpPr>
            <a:spLocks noGrp="1"/>
          </p:cNvSpPr>
          <p:nvPr>
            <p:ph type="title"/>
          </p:nvPr>
        </p:nvSpPr>
        <p:spPr>
          <a:xfrm>
            <a:off x="123826" y="596101"/>
            <a:ext cx="8497887" cy="1008062"/>
          </a:xfrm>
        </p:spPr>
        <p:txBody>
          <a:bodyPr/>
          <a:lstStyle/>
          <a:p>
            <a:pPr>
              <a:lnSpc>
                <a:spcPct val="90000"/>
              </a:lnSpc>
            </a:pPr>
            <a:r>
              <a:rPr lang="de-AT" dirty="0" smtClean="0">
                <a:solidFill>
                  <a:schemeClr val="tx1"/>
                </a:solidFill>
                <a:ea typeface="+mn-ea"/>
                <a:cs typeface="+mn-cs"/>
              </a:rPr>
              <a:t>SRDP Termine 2015/16</a:t>
            </a:r>
            <a:endParaRPr lang="de-AT" dirty="0">
              <a:solidFill>
                <a:schemeClr val="tx1"/>
              </a:solidFill>
              <a:ea typeface="+mn-ea"/>
              <a:cs typeface="+mn-cs"/>
            </a:endParaRPr>
          </a:p>
        </p:txBody>
      </p:sp>
    </p:spTree>
    <p:extLst>
      <p:ext uri="{BB962C8B-B14F-4D97-AF65-F5344CB8AC3E}">
        <p14:creationId xmlns:p14="http://schemas.microsoft.com/office/powerpoint/2010/main" val="24313724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395288" y="1237130"/>
            <a:ext cx="8497887" cy="4889034"/>
          </a:xfrm>
        </p:spPr>
        <p:txBody>
          <a:bodyPr/>
          <a:lstStyle/>
          <a:p>
            <a:pPr lvl="0"/>
            <a:endParaRPr lang="de-AT" i="1" dirty="0" smtClean="0">
              <a:solidFill>
                <a:srgbClr val="000000"/>
              </a:solidFill>
            </a:endParaRPr>
          </a:p>
          <a:p>
            <a:pPr lvl="0"/>
            <a:endParaRPr lang="de-AT" i="1" dirty="0">
              <a:solidFill>
                <a:srgbClr val="000000"/>
              </a:solidFill>
            </a:endParaRPr>
          </a:p>
          <a:p>
            <a:pPr lvl="0"/>
            <a:endParaRPr lang="de-AT" i="1" dirty="0" smtClean="0">
              <a:solidFill>
                <a:srgbClr val="000000"/>
              </a:solidFill>
            </a:endParaRPr>
          </a:p>
          <a:p>
            <a:pPr lvl="0"/>
            <a:endParaRPr lang="de-AT" i="1" dirty="0">
              <a:solidFill>
                <a:srgbClr val="000000"/>
              </a:solidFill>
            </a:endParaRPr>
          </a:p>
          <a:p>
            <a:pPr lvl="0"/>
            <a:endParaRPr lang="de-AT" i="1" dirty="0" smtClean="0">
              <a:solidFill>
                <a:srgbClr val="000000"/>
              </a:solidFill>
            </a:endParaRPr>
          </a:p>
          <a:p>
            <a:pPr lvl="0"/>
            <a:endParaRPr lang="de-AT" i="1" dirty="0">
              <a:solidFill>
                <a:srgbClr val="000000"/>
              </a:solidFill>
            </a:endParaRPr>
          </a:p>
          <a:p>
            <a:pPr lvl="0"/>
            <a:endParaRPr lang="de-AT" i="1" dirty="0" smtClean="0">
              <a:solidFill>
                <a:srgbClr val="000000"/>
              </a:solidFill>
            </a:endParaRPr>
          </a:p>
          <a:p>
            <a:pPr lvl="0"/>
            <a:endParaRPr lang="de-AT" i="1" dirty="0">
              <a:solidFill>
                <a:srgbClr val="000000"/>
              </a:solidFill>
            </a:endParaRPr>
          </a:p>
          <a:p>
            <a:pPr lvl="0"/>
            <a:endParaRPr lang="de-AT" i="1" dirty="0" smtClean="0">
              <a:solidFill>
                <a:srgbClr val="000000"/>
              </a:solidFill>
            </a:endParaRPr>
          </a:p>
          <a:p>
            <a:pPr lvl="0"/>
            <a:endParaRPr lang="de-AT" i="1" dirty="0">
              <a:solidFill>
                <a:srgbClr val="000000"/>
              </a:solidFill>
            </a:endParaRPr>
          </a:p>
          <a:p>
            <a:pPr lvl="0"/>
            <a:endParaRPr lang="de-AT" i="1" dirty="0" smtClean="0">
              <a:solidFill>
                <a:srgbClr val="000000"/>
              </a:solidFill>
            </a:endParaRPr>
          </a:p>
          <a:p>
            <a:pPr lvl="0"/>
            <a:endParaRPr lang="de-AT" i="1" dirty="0">
              <a:solidFill>
                <a:srgbClr val="000000"/>
              </a:solidFill>
            </a:endParaRPr>
          </a:p>
          <a:p>
            <a:endParaRPr lang="de-AT" dirty="0"/>
          </a:p>
        </p:txBody>
      </p:sp>
      <p:sp>
        <p:nvSpPr>
          <p:cNvPr id="6" name="Titel 1"/>
          <p:cNvSpPr txBox="1">
            <a:spLocks/>
          </p:cNvSpPr>
          <p:nvPr/>
        </p:nvSpPr>
        <p:spPr bwMode="auto">
          <a:xfrm>
            <a:off x="129396" y="258795"/>
            <a:ext cx="8368491" cy="569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i="1">
                <a:solidFill>
                  <a:srgbClr val="999999"/>
                </a:solidFill>
                <a:latin typeface="Arial"/>
                <a:ea typeface="+mj-ea"/>
                <a:cs typeface="+mj-cs"/>
              </a:defRPr>
            </a:lvl1pPr>
            <a:lvl2pPr algn="l" rtl="0" eaLnBrk="0" fontAlgn="base" hangingPunct="0">
              <a:spcBef>
                <a:spcPct val="0"/>
              </a:spcBef>
              <a:spcAft>
                <a:spcPct val="0"/>
              </a:spcAft>
              <a:defRPr sz="2800" b="1" i="1">
                <a:solidFill>
                  <a:srgbClr val="B4CD2D"/>
                </a:solidFill>
                <a:latin typeface="HelveticaNeueLT Std Med" pitchFamily="34" charset="0"/>
              </a:defRPr>
            </a:lvl2pPr>
            <a:lvl3pPr algn="l" rtl="0" eaLnBrk="0" fontAlgn="base" hangingPunct="0">
              <a:spcBef>
                <a:spcPct val="0"/>
              </a:spcBef>
              <a:spcAft>
                <a:spcPct val="0"/>
              </a:spcAft>
              <a:defRPr sz="2800" b="1" i="1">
                <a:solidFill>
                  <a:srgbClr val="B4CD2D"/>
                </a:solidFill>
                <a:latin typeface="HelveticaNeueLT Std Med" pitchFamily="34" charset="0"/>
              </a:defRPr>
            </a:lvl3pPr>
            <a:lvl4pPr algn="l" rtl="0" eaLnBrk="0" fontAlgn="base" hangingPunct="0">
              <a:spcBef>
                <a:spcPct val="0"/>
              </a:spcBef>
              <a:spcAft>
                <a:spcPct val="0"/>
              </a:spcAft>
              <a:defRPr sz="2800" b="1" i="1">
                <a:solidFill>
                  <a:srgbClr val="B4CD2D"/>
                </a:solidFill>
                <a:latin typeface="HelveticaNeueLT Std Med" pitchFamily="34" charset="0"/>
              </a:defRPr>
            </a:lvl4pPr>
            <a:lvl5pPr algn="l" rtl="0" eaLnBrk="0" fontAlgn="base" hangingPunct="0">
              <a:spcBef>
                <a:spcPct val="0"/>
              </a:spcBef>
              <a:spcAft>
                <a:spcPct val="0"/>
              </a:spcAft>
              <a:defRPr sz="2800" b="1" i="1">
                <a:solidFill>
                  <a:srgbClr val="B4CD2D"/>
                </a:solidFill>
                <a:latin typeface="HelveticaNeueLT Std Med" pitchFamily="34" charset="0"/>
              </a:defRPr>
            </a:lvl5pPr>
            <a:lvl6pPr marL="457200" algn="l" rtl="0" fontAlgn="base">
              <a:spcBef>
                <a:spcPct val="0"/>
              </a:spcBef>
              <a:spcAft>
                <a:spcPct val="0"/>
              </a:spcAft>
              <a:defRPr sz="2800" b="1" i="1">
                <a:solidFill>
                  <a:srgbClr val="B4CD2D"/>
                </a:solidFill>
                <a:latin typeface="HelveticaNeueLT Std Med" pitchFamily="34" charset="0"/>
              </a:defRPr>
            </a:lvl6pPr>
            <a:lvl7pPr marL="914400" algn="l" rtl="0" fontAlgn="base">
              <a:spcBef>
                <a:spcPct val="0"/>
              </a:spcBef>
              <a:spcAft>
                <a:spcPct val="0"/>
              </a:spcAft>
              <a:defRPr sz="2800" b="1" i="1">
                <a:solidFill>
                  <a:srgbClr val="B4CD2D"/>
                </a:solidFill>
                <a:latin typeface="HelveticaNeueLT Std Med" pitchFamily="34" charset="0"/>
              </a:defRPr>
            </a:lvl7pPr>
            <a:lvl8pPr marL="1371600" algn="l" rtl="0" fontAlgn="base">
              <a:spcBef>
                <a:spcPct val="0"/>
              </a:spcBef>
              <a:spcAft>
                <a:spcPct val="0"/>
              </a:spcAft>
              <a:defRPr sz="2800" b="1" i="1">
                <a:solidFill>
                  <a:srgbClr val="B4CD2D"/>
                </a:solidFill>
                <a:latin typeface="HelveticaNeueLT Std Med" pitchFamily="34" charset="0"/>
              </a:defRPr>
            </a:lvl8pPr>
            <a:lvl9pPr marL="1828800" algn="l" rtl="0" fontAlgn="base">
              <a:spcBef>
                <a:spcPct val="0"/>
              </a:spcBef>
              <a:spcAft>
                <a:spcPct val="0"/>
              </a:spcAft>
              <a:defRPr sz="2800" b="1" i="1">
                <a:solidFill>
                  <a:srgbClr val="B4CD2D"/>
                </a:solidFill>
                <a:latin typeface="HelveticaNeueLT Std Med" pitchFamily="34" charset="0"/>
              </a:defRPr>
            </a:lvl9pPr>
          </a:lstStyle>
          <a:p>
            <a:r>
              <a:rPr lang="de-AT" sz="2800" b="0" i="0" dirty="0" smtClean="0">
                <a:solidFill>
                  <a:schemeClr val="tx1"/>
                </a:solidFill>
                <a:effectLst>
                  <a:outerShdw blurRad="38100" dist="38100" dir="2700000" algn="tl">
                    <a:srgbClr val="000000">
                      <a:alpha val="43137"/>
                    </a:srgbClr>
                  </a:outerShdw>
                </a:effectLst>
                <a:latin typeface="+mn-lt"/>
              </a:rPr>
              <a:t>Aufgabenerstellung</a:t>
            </a:r>
            <a:endParaRPr lang="de-AT" sz="2800" b="0" i="0" dirty="0">
              <a:solidFill>
                <a:schemeClr val="tx1"/>
              </a:solidFill>
              <a:effectLst>
                <a:outerShdw blurRad="38100" dist="38100" dir="2700000" algn="tl">
                  <a:srgbClr val="000000">
                    <a:alpha val="43137"/>
                  </a:srgbClr>
                </a:outerShdw>
              </a:effectLst>
              <a:latin typeface="+mn-lt"/>
            </a:endParaRPr>
          </a:p>
        </p:txBody>
      </p:sp>
      <p:pic>
        <p:nvPicPr>
          <p:cNvPr id="4098"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815"/>
          <a:stretch/>
        </p:blipFill>
        <p:spPr bwMode="auto">
          <a:xfrm>
            <a:off x="600115" y="2137983"/>
            <a:ext cx="7731125" cy="1653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p:nvSpPr>
        <p:spPr>
          <a:xfrm>
            <a:off x="514685" y="1225748"/>
            <a:ext cx="6461468" cy="523220"/>
          </a:xfrm>
          <a:prstGeom prst="rect">
            <a:avLst/>
          </a:prstGeom>
        </p:spPr>
        <p:txBody>
          <a:bodyPr wrap="square">
            <a:spAutoFit/>
          </a:bodyPr>
          <a:lstStyle/>
          <a:p>
            <a:pPr algn="l"/>
            <a:r>
              <a:rPr lang="de-AT" sz="2800" dirty="0">
                <a:solidFill>
                  <a:srgbClr val="B4CD2D"/>
                </a:solidFill>
              </a:rPr>
              <a:t>Antwortformate: </a:t>
            </a:r>
            <a:r>
              <a:rPr lang="de-AT" sz="1800" i="1" dirty="0">
                <a:latin typeface="Arial"/>
              </a:rPr>
              <a:t>www.bifie.at/node/2567</a:t>
            </a:r>
          </a:p>
        </p:txBody>
      </p:sp>
    </p:spTree>
    <p:extLst>
      <p:ext uri="{BB962C8B-B14F-4D97-AF65-F5344CB8AC3E}">
        <p14:creationId xmlns:p14="http://schemas.microsoft.com/office/powerpoint/2010/main" val="38471875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30960" y="1021583"/>
            <a:ext cx="8497887" cy="4799781"/>
          </a:xfrm>
        </p:spPr>
        <p:txBody>
          <a:bodyPr/>
          <a:lstStyle/>
          <a:p>
            <a:r>
              <a:rPr lang="de-AT" sz="2800" b="1" dirty="0" smtClean="0">
                <a:latin typeface="HelveticaNeueLT Std Lt" pitchFamily="34" charset="0"/>
                <a:cs typeface="Arial"/>
              </a:rPr>
              <a:t>Derzeit</a:t>
            </a:r>
            <a:r>
              <a:rPr lang="de-AT" sz="2800" b="1" dirty="0">
                <a:latin typeface="HelveticaNeueLT Std Lt" pitchFamily="34" charset="0"/>
                <a:cs typeface="Arial"/>
              </a:rPr>
              <a:t>: </a:t>
            </a:r>
            <a:r>
              <a:rPr lang="de-AT" sz="2800" kern="1200" dirty="0">
                <a:solidFill>
                  <a:srgbClr val="B4CD2D"/>
                </a:solidFill>
                <a:latin typeface="HelveticaNeueLT Std Lt" pitchFamily="34" charset="0"/>
              </a:rPr>
              <a:t>Offenes Antwortformat</a:t>
            </a:r>
          </a:p>
          <a:p>
            <a:endParaRPr lang="de-AT" kern="1200" dirty="0" smtClean="0">
              <a:solidFill>
                <a:srgbClr val="B4CD2D"/>
              </a:solidFill>
              <a:effectLst>
                <a:outerShdw blurRad="38100" dist="38100" dir="2700000" algn="tl">
                  <a:srgbClr val="000000">
                    <a:alpha val="43137"/>
                  </a:srgbClr>
                </a:outerShdw>
              </a:effectLst>
              <a:latin typeface="HelveticaNeueLT Std Med" pitchFamily="34" charset="0"/>
            </a:endParaRPr>
          </a:p>
          <a:p>
            <a:r>
              <a:rPr lang="de-AT" sz="2400" i="1" dirty="0"/>
              <a:t>Beispiel</a:t>
            </a:r>
            <a:r>
              <a:rPr lang="de-AT" sz="2400" i="1" dirty="0" smtClean="0"/>
              <a:t>:</a:t>
            </a:r>
          </a:p>
          <a:p>
            <a:endParaRPr lang="de-AT" dirty="0"/>
          </a:p>
          <a:p>
            <a:r>
              <a:rPr lang="de-AT" dirty="0"/>
              <a:t>Die </a:t>
            </a:r>
            <a:r>
              <a:rPr lang="de-AT" dirty="0" err="1"/>
              <a:t>Bergisel</a:t>
            </a:r>
            <a:r>
              <a:rPr lang="de-AT" dirty="0"/>
              <a:t>-Schanze gilt als ein Wahrzeichen Innsbrucks</a:t>
            </a:r>
            <a:r>
              <a:rPr lang="de-AT" dirty="0" smtClean="0"/>
              <a:t>.</a:t>
            </a:r>
            <a:r>
              <a:rPr lang="de-AT" dirty="0"/>
              <a:t> </a:t>
            </a:r>
          </a:p>
          <a:p>
            <a:pPr lvl="0"/>
            <a:r>
              <a:rPr lang="de-AT" dirty="0"/>
              <a:t>Vom östlichen Stadion-Eingang führt ein Aufzug bis zum Schanzenturm</a:t>
            </a:r>
            <a:r>
              <a:rPr lang="de-AT" dirty="0" smtClean="0"/>
              <a:t>.</a:t>
            </a:r>
          </a:p>
          <a:p>
            <a:pPr lvl="0"/>
            <a:r>
              <a:rPr lang="de-AT" dirty="0" smtClean="0"/>
              <a:t> </a:t>
            </a:r>
            <a:endParaRPr lang="de-AT" dirty="0"/>
          </a:p>
          <a:p>
            <a:pPr marL="342900" lvl="0" indent="-342900">
              <a:buFont typeface="Symbol" panose="05050102010706020507" pitchFamily="18" charset="2"/>
              <a:buChar char="-"/>
            </a:pPr>
            <a:r>
              <a:rPr lang="de-AT" dirty="0" smtClean="0"/>
              <a:t>Ermitteln </a:t>
            </a:r>
            <a:r>
              <a:rPr lang="de-AT" dirty="0"/>
              <a:t>Sie, welche Strecke dieser Aufzug zurücklegt, wenn er mit einer mittleren Geschwindigkeit von 7,5 Kilometer pro Stunde (km/h) die Besucher in zwei Minuten zum Turm bringt. </a:t>
            </a:r>
          </a:p>
          <a:p>
            <a:endParaRPr lang="de-AT" sz="2800" kern="1200" dirty="0" smtClean="0">
              <a:solidFill>
                <a:srgbClr val="B4CD2D"/>
              </a:solidFill>
              <a:effectLst>
                <a:outerShdw blurRad="38100" dist="38100" dir="2700000" algn="tl">
                  <a:srgbClr val="000000">
                    <a:alpha val="43137"/>
                  </a:srgbClr>
                </a:outerShdw>
              </a:effectLst>
              <a:latin typeface="HelveticaNeueLT Std Med" pitchFamily="34" charset="0"/>
            </a:endParaRPr>
          </a:p>
          <a:p>
            <a:endParaRPr lang="de-AT" sz="2800" kern="1200" dirty="0">
              <a:solidFill>
                <a:srgbClr val="B4CD2D"/>
              </a:solidFill>
              <a:effectLst>
                <a:outerShdw blurRad="38100" dist="38100" dir="2700000" algn="tl">
                  <a:srgbClr val="000000">
                    <a:alpha val="43137"/>
                  </a:srgbClr>
                </a:outerShdw>
              </a:effectLst>
              <a:latin typeface="HelveticaNeueLT Std Med" pitchFamily="34" charset="0"/>
            </a:endParaRPr>
          </a:p>
          <a:p>
            <a:endParaRPr lang="de-AT" dirty="0"/>
          </a:p>
          <a:p>
            <a:r>
              <a:rPr lang="de-AT" sz="2400" dirty="0" smtClean="0"/>
              <a:t> </a:t>
            </a:r>
          </a:p>
          <a:p>
            <a:endParaRPr lang="de-AT" dirty="0"/>
          </a:p>
          <a:p>
            <a:endParaRPr lang="de-AT" dirty="0"/>
          </a:p>
        </p:txBody>
      </p:sp>
      <p:sp>
        <p:nvSpPr>
          <p:cNvPr id="5" name="Titel 1"/>
          <p:cNvSpPr txBox="1">
            <a:spLocks/>
          </p:cNvSpPr>
          <p:nvPr/>
        </p:nvSpPr>
        <p:spPr bwMode="auto">
          <a:xfrm>
            <a:off x="123826" y="152400"/>
            <a:ext cx="8297862" cy="485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i="1">
                <a:solidFill>
                  <a:srgbClr val="999999"/>
                </a:solidFill>
                <a:latin typeface="Arial"/>
                <a:ea typeface="+mj-ea"/>
                <a:cs typeface="+mj-cs"/>
              </a:defRPr>
            </a:lvl1pPr>
            <a:lvl2pPr algn="l" rtl="0" eaLnBrk="0" fontAlgn="base" hangingPunct="0">
              <a:spcBef>
                <a:spcPct val="0"/>
              </a:spcBef>
              <a:spcAft>
                <a:spcPct val="0"/>
              </a:spcAft>
              <a:defRPr sz="2800" b="1" i="1">
                <a:solidFill>
                  <a:srgbClr val="B4CD2D"/>
                </a:solidFill>
                <a:latin typeface="HelveticaNeueLT Std Med" pitchFamily="34" charset="0"/>
              </a:defRPr>
            </a:lvl2pPr>
            <a:lvl3pPr algn="l" rtl="0" eaLnBrk="0" fontAlgn="base" hangingPunct="0">
              <a:spcBef>
                <a:spcPct val="0"/>
              </a:spcBef>
              <a:spcAft>
                <a:spcPct val="0"/>
              </a:spcAft>
              <a:defRPr sz="2800" b="1" i="1">
                <a:solidFill>
                  <a:srgbClr val="B4CD2D"/>
                </a:solidFill>
                <a:latin typeface="HelveticaNeueLT Std Med" pitchFamily="34" charset="0"/>
              </a:defRPr>
            </a:lvl3pPr>
            <a:lvl4pPr algn="l" rtl="0" eaLnBrk="0" fontAlgn="base" hangingPunct="0">
              <a:spcBef>
                <a:spcPct val="0"/>
              </a:spcBef>
              <a:spcAft>
                <a:spcPct val="0"/>
              </a:spcAft>
              <a:defRPr sz="2800" b="1" i="1">
                <a:solidFill>
                  <a:srgbClr val="B4CD2D"/>
                </a:solidFill>
                <a:latin typeface="HelveticaNeueLT Std Med" pitchFamily="34" charset="0"/>
              </a:defRPr>
            </a:lvl4pPr>
            <a:lvl5pPr algn="l" rtl="0" eaLnBrk="0" fontAlgn="base" hangingPunct="0">
              <a:spcBef>
                <a:spcPct val="0"/>
              </a:spcBef>
              <a:spcAft>
                <a:spcPct val="0"/>
              </a:spcAft>
              <a:defRPr sz="2800" b="1" i="1">
                <a:solidFill>
                  <a:srgbClr val="B4CD2D"/>
                </a:solidFill>
                <a:latin typeface="HelveticaNeueLT Std Med" pitchFamily="34" charset="0"/>
              </a:defRPr>
            </a:lvl5pPr>
            <a:lvl6pPr marL="457200" algn="l" rtl="0" fontAlgn="base">
              <a:spcBef>
                <a:spcPct val="0"/>
              </a:spcBef>
              <a:spcAft>
                <a:spcPct val="0"/>
              </a:spcAft>
              <a:defRPr sz="2800" b="1" i="1">
                <a:solidFill>
                  <a:srgbClr val="B4CD2D"/>
                </a:solidFill>
                <a:latin typeface="HelveticaNeueLT Std Med" pitchFamily="34" charset="0"/>
              </a:defRPr>
            </a:lvl6pPr>
            <a:lvl7pPr marL="914400" algn="l" rtl="0" fontAlgn="base">
              <a:spcBef>
                <a:spcPct val="0"/>
              </a:spcBef>
              <a:spcAft>
                <a:spcPct val="0"/>
              </a:spcAft>
              <a:defRPr sz="2800" b="1" i="1">
                <a:solidFill>
                  <a:srgbClr val="B4CD2D"/>
                </a:solidFill>
                <a:latin typeface="HelveticaNeueLT Std Med" pitchFamily="34" charset="0"/>
              </a:defRPr>
            </a:lvl7pPr>
            <a:lvl8pPr marL="1371600" algn="l" rtl="0" fontAlgn="base">
              <a:spcBef>
                <a:spcPct val="0"/>
              </a:spcBef>
              <a:spcAft>
                <a:spcPct val="0"/>
              </a:spcAft>
              <a:defRPr sz="2800" b="1" i="1">
                <a:solidFill>
                  <a:srgbClr val="B4CD2D"/>
                </a:solidFill>
                <a:latin typeface="HelveticaNeueLT Std Med" pitchFamily="34" charset="0"/>
              </a:defRPr>
            </a:lvl8pPr>
            <a:lvl9pPr marL="1828800" algn="l" rtl="0" fontAlgn="base">
              <a:spcBef>
                <a:spcPct val="0"/>
              </a:spcBef>
              <a:spcAft>
                <a:spcPct val="0"/>
              </a:spcAft>
              <a:defRPr sz="2800" b="1" i="1">
                <a:solidFill>
                  <a:srgbClr val="B4CD2D"/>
                </a:solidFill>
                <a:latin typeface="HelveticaNeueLT Std Med" pitchFamily="34" charset="0"/>
              </a:defRPr>
            </a:lvl9pPr>
          </a:lstStyle>
          <a:p>
            <a:r>
              <a:rPr lang="de-AT" sz="2800" b="0" i="0" dirty="0" smtClean="0">
                <a:solidFill>
                  <a:schemeClr val="tx1"/>
                </a:solidFill>
                <a:effectLst>
                  <a:outerShdw blurRad="38100" dist="38100" dir="2700000" algn="tl">
                    <a:srgbClr val="000000">
                      <a:alpha val="43137"/>
                    </a:srgbClr>
                  </a:outerShdw>
                </a:effectLst>
                <a:latin typeface="+mn-lt"/>
              </a:rPr>
              <a:t>Antwortformate</a:t>
            </a:r>
            <a:endParaRPr lang="de-AT" sz="2800" b="0" i="0" dirty="0">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1302300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30960" y="1021583"/>
            <a:ext cx="8497887" cy="4799781"/>
          </a:xfrm>
        </p:spPr>
        <p:txBody>
          <a:bodyPr/>
          <a:lstStyle/>
          <a:p>
            <a:r>
              <a:rPr lang="de-AT" sz="3200" kern="1200" dirty="0">
                <a:solidFill>
                  <a:srgbClr val="B4CD2D"/>
                </a:solidFill>
                <a:latin typeface="HelveticaNeueLT Std Lt" pitchFamily="34" charset="0"/>
              </a:rPr>
              <a:t>Neue Antwortformate:</a:t>
            </a:r>
          </a:p>
          <a:p>
            <a:endParaRPr lang="de-AT" sz="2800" kern="1200" dirty="0" smtClean="0">
              <a:solidFill>
                <a:srgbClr val="B4CD2D"/>
              </a:solidFill>
              <a:latin typeface="HelveticaNeueLT Std Med" pitchFamily="34" charset="0"/>
            </a:endParaRPr>
          </a:p>
          <a:p>
            <a:endParaRPr lang="de-AT" sz="2800" kern="1200" dirty="0">
              <a:solidFill>
                <a:srgbClr val="B4CD2D"/>
              </a:solidFill>
              <a:latin typeface="HelveticaNeueLT Std Med" pitchFamily="34" charset="0"/>
            </a:endParaRPr>
          </a:p>
          <a:p>
            <a:pPr marL="457200" indent="-457200">
              <a:buFont typeface="Arial" pitchFamily="34" charset="0"/>
              <a:buChar char="•"/>
            </a:pPr>
            <a:r>
              <a:rPr lang="de-AT" sz="2800" dirty="0">
                <a:latin typeface="HelveticaNeueLT Std Lt" pitchFamily="34" charset="0"/>
                <a:cs typeface="Arial"/>
              </a:rPr>
              <a:t>Multiple-Choice-Format  in der Variante „1 aus 5</a:t>
            </a:r>
            <a:r>
              <a:rPr lang="de-AT" sz="2800" dirty="0" smtClean="0">
                <a:latin typeface="HelveticaNeueLT Std Lt" pitchFamily="34" charset="0"/>
                <a:cs typeface="Arial"/>
              </a:rPr>
              <a:t>“</a:t>
            </a:r>
            <a:br>
              <a:rPr lang="de-AT" sz="2800" dirty="0" smtClean="0">
                <a:latin typeface="HelveticaNeueLT Std Lt" pitchFamily="34" charset="0"/>
                <a:cs typeface="Arial"/>
              </a:rPr>
            </a:br>
            <a:r>
              <a:rPr lang="de-AT" sz="2800" kern="1200" dirty="0">
                <a:solidFill>
                  <a:srgbClr val="B4CD2D"/>
                </a:solidFill>
                <a:latin typeface="HelveticaNeueLT Std Lt" pitchFamily="34" charset="0"/>
              </a:rPr>
              <a:t>ab Maturajahr 2017</a:t>
            </a:r>
          </a:p>
          <a:p>
            <a:endParaRPr lang="de-AT" sz="2800" dirty="0">
              <a:latin typeface="HelveticaNeueLT Std Lt" pitchFamily="34" charset="0"/>
              <a:cs typeface="Arial"/>
            </a:endParaRPr>
          </a:p>
          <a:p>
            <a:pPr marL="457200" indent="-457200">
              <a:buFont typeface="Arial" pitchFamily="34" charset="0"/>
              <a:buChar char="•"/>
            </a:pPr>
            <a:r>
              <a:rPr lang="de-AT" sz="2800" dirty="0">
                <a:latin typeface="HelveticaNeueLT Std Lt" pitchFamily="34" charset="0"/>
                <a:cs typeface="Arial"/>
              </a:rPr>
              <a:t>Zuordnungsformat (4 zu 2</a:t>
            </a:r>
            <a:r>
              <a:rPr lang="de-AT" sz="2800" dirty="0" smtClean="0">
                <a:latin typeface="HelveticaNeueLT Std Lt" pitchFamily="34" charset="0"/>
                <a:cs typeface="Arial"/>
              </a:rPr>
              <a:t>)</a:t>
            </a:r>
            <a:br>
              <a:rPr lang="de-AT" sz="2800" dirty="0" smtClean="0">
                <a:latin typeface="HelveticaNeueLT Std Lt" pitchFamily="34" charset="0"/>
                <a:cs typeface="Arial"/>
              </a:rPr>
            </a:br>
            <a:r>
              <a:rPr lang="de-AT" sz="2800" kern="1200" dirty="0">
                <a:solidFill>
                  <a:srgbClr val="B4CD2D"/>
                </a:solidFill>
                <a:latin typeface="HelveticaNeueLT Std Lt" pitchFamily="34" charset="0"/>
              </a:rPr>
              <a:t>ab Maturajahr 2017</a:t>
            </a:r>
          </a:p>
          <a:p>
            <a:pPr marL="457200" indent="-457200">
              <a:buFont typeface="Arial" pitchFamily="34" charset="0"/>
              <a:buChar char="•"/>
            </a:pPr>
            <a:endParaRPr lang="de-AT" sz="2800" dirty="0">
              <a:latin typeface="HelveticaNeueLT Std Lt" pitchFamily="34" charset="0"/>
              <a:cs typeface="Arial"/>
            </a:endParaRPr>
          </a:p>
          <a:p>
            <a:pPr marL="457200" indent="-457200">
              <a:buFont typeface="Arial" pitchFamily="34" charset="0"/>
              <a:buChar char="•"/>
            </a:pPr>
            <a:r>
              <a:rPr lang="de-AT" sz="2800" dirty="0">
                <a:latin typeface="HelveticaNeueLT Std Lt" pitchFamily="34" charset="0"/>
                <a:cs typeface="Arial"/>
              </a:rPr>
              <a:t>Konstruktionsformat </a:t>
            </a:r>
            <a:r>
              <a:rPr lang="de-AT" sz="2800" dirty="0" smtClean="0">
                <a:latin typeface="HelveticaNeueLT Std Lt" pitchFamily="34" charset="0"/>
                <a:cs typeface="Arial"/>
              </a:rPr>
              <a:t/>
            </a:r>
            <a:br>
              <a:rPr lang="de-AT" sz="2800" dirty="0" smtClean="0">
                <a:latin typeface="HelveticaNeueLT Std Lt" pitchFamily="34" charset="0"/>
                <a:cs typeface="Arial"/>
              </a:rPr>
            </a:br>
            <a:r>
              <a:rPr lang="de-AT" sz="2800" kern="1200" dirty="0">
                <a:solidFill>
                  <a:srgbClr val="B4CD2D"/>
                </a:solidFill>
                <a:latin typeface="HelveticaNeueLT Std Lt" pitchFamily="34" charset="0"/>
              </a:rPr>
              <a:t>ab sofort</a:t>
            </a:r>
          </a:p>
          <a:p>
            <a:endParaRPr lang="de-AT" dirty="0"/>
          </a:p>
          <a:p>
            <a:r>
              <a:rPr lang="de-AT" sz="2400" dirty="0" smtClean="0"/>
              <a:t> </a:t>
            </a:r>
          </a:p>
          <a:p>
            <a:endParaRPr lang="de-AT" dirty="0"/>
          </a:p>
          <a:p>
            <a:endParaRPr lang="de-AT" dirty="0"/>
          </a:p>
        </p:txBody>
      </p:sp>
      <p:sp>
        <p:nvSpPr>
          <p:cNvPr id="5" name="Titel 1"/>
          <p:cNvSpPr txBox="1">
            <a:spLocks/>
          </p:cNvSpPr>
          <p:nvPr/>
        </p:nvSpPr>
        <p:spPr bwMode="auto">
          <a:xfrm>
            <a:off x="123826" y="152400"/>
            <a:ext cx="8297862" cy="485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i="1">
                <a:solidFill>
                  <a:srgbClr val="999999"/>
                </a:solidFill>
                <a:latin typeface="Arial"/>
                <a:ea typeface="+mj-ea"/>
                <a:cs typeface="+mj-cs"/>
              </a:defRPr>
            </a:lvl1pPr>
            <a:lvl2pPr algn="l" rtl="0" eaLnBrk="0" fontAlgn="base" hangingPunct="0">
              <a:spcBef>
                <a:spcPct val="0"/>
              </a:spcBef>
              <a:spcAft>
                <a:spcPct val="0"/>
              </a:spcAft>
              <a:defRPr sz="2800" b="1" i="1">
                <a:solidFill>
                  <a:srgbClr val="B4CD2D"/>
                </a:solidFill>
                <a:latin typeface="HelveticaNeueLT Std Med" pitchFamily="34" charset="0"/>
              </a:defRPr>
            </a:lvl2pPr>
            <a:lvl3pPr algn="l" rtl="0" eaLnBrk="0" fontAlgn="base" hangingPunct="0">
              <a:spcBef>
                <a:spcPct val="0"/>
              </a:spcBef>
              <a:spcAft>
                <a:spcPct val="0"/>
              </a:spcAft>
              <a:defRPr sz="2800" b="1" i="1">
                <a:solidFill>
                  <a:srgbClr val="B4CD2D"/>
                </a:solidFill>
                <a:latin typeface="HelveticaNeueLT Std Med" pitchFamily="34" charset="0"/>
              </a:defRPr>
            </a:lvl3pPr>
            <a:lvl4pPr algn="l" rtl="0" eaLnBrk="0" fontAlgn="base" hangingPunct="0">
              <a:spcBef>
                <a:spcPct val="0"/>
              </a:spcBef>
              <a:spcAft>
                <a:spcPct val="0"/>
              </a:spcAft>
              <a:defRPr sz="2800" b="1" i="1">
                <a:solidFill>
                  <a:srgbClr val="B4CD2D"/>
                </a:solidFill>
                <a:latin typeface="HelveticaNeueLT Std Med" pitchFamily="34" charset="0"/>
              </a:defRPr>
            </a:lvl4pPr>
            <a:lvl5pPr algn="l" rtl="0" eaLnBrk="0" fontAlgn="base" hangingPunct="0">
              <a:spcBef>
                <a:spcPct val="0"/>
              </a:spcBef>
              <a:spcAft>
                <a:spcPct val="0"/>
              </a:spcAft>
              <a:defRPr sz="2800" b="1" i="1">
                <a:solidFill>
                  <a:srgbClr val="B4CD2D"/>
                </a:solidFill>
                <a:latin typeface="HelveticaNeueLT Std Med" pitchFamily="34" charset="0"/>
              </a:defRPr>
            </a:lvl5pPr>
            <a:lvl6pPr marL="457200" algn="l" rtl="0" fontAlgn="base">
              <a:spcBef>
                <a:spcPct val="0"/>
              </a:spcBef>
              <a:spcAft>
                <a:spcPct val="0"/>
              </a:spcAft>
              <a:defRPr sz="2800" b="1" i="1">
                <a:solidFill>
                  <a:srgbClr val="B4CD2D"/>
                </a:solidFill>
                <a:latin typeface="HelveticaNeueLT Std Med" pitchFamily="34" charset="0"/>
              </a:defRPr>
            </a:lvl6pPr>
            <a:lvl7pPr marL="914400" algn="l" rtl="0" fontAlgn="base">
              <a:spcBef>
                <a:spcPct val="0"/>
              </a:spcBef>
              <a:spcAft>
                <a:spcPct val="0"/>
              </a:spcAft>
              <a:defRPr sz="2800" b="1" i="1">
                <a:solidFill>
                  <a:srgbClr val="B4CD2D"/>
                </a:solidFill>
                <a:latin typeface="HelveticaNeueLT Std Med" pitchFamily="34" charset="0"/>
              </a:defRPr>
            </a:lvl7pPr>
            <a:lvl8pPr marL="1371600" algn="l" rtl="0" fontAlgn="base">
              <a:spcBef>
                <a:spcPct val="0"/>
              </a:spcBef>
              <a:spcAft>
                <a:spcPct val="0"/>
              </a:spcAft>
              <a:defRPr sz="2800" b="1" i="1">
                <a:solidFill>
                  <a:srgbClr val="B4CD2D"/>
                </a:solidFill>
                <a:latin typeface="HelveticaNeueLT Std Med" pitchFamily="34" charset="0"/>
              </a:defRPr>
            </a:lvl8pPr>
            <a:lvl9pPr marL="1828800" algn="l" rtl="0" fontAlgn="base">
              <a:spcBef>
                <a:spcPct val="0"/>
              </a:spcBef>
              <a:spcAft>
                <a:spcPct val="0"/>
              </a:spcAft>
              <a:defRPr sz="2800" b="1" i="1">
                <a:solidFill>
                  <a:srgbClr val="B4CD2D"/>
                </a:solidFill>
                <a:latin typeface="HelveticaNeueLT Std Med" pitchFamily="34" charset="0"/>
              </a:defRPr>
            </a:lvl9pPr>
          </a:lstStyle>
          <a:p>
            <a:r>
              <a:rPr lang="de-AT" sz="2800" b="0" i="0" dirty="0" smtClean="0">
                <a:solidFill>
                  <a:schemeClr val="tx1"/>
                </a:solidFill>
                <a:effectLst>
                  <a:outerShdw blurRad="38100" dist="38100" dir="2700000" algn="tl">
                    <a:srgbClr val="000000">
                      <a:alpha val="43137"/>
                    </a:srgbClr>
                  </a:outerShdw>
                </a:effectLst>
                <a:latin typeface="+mn-lt"/>
              </a:rPr>
              <a:t>Antwortformate</a:t>
            </a:r>
            <a:endParaRPr lang="de-AT" sz="2800" b="0" i="0" dirty="0">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5629478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30960" y="977217"/>
            <a:ext cx="8497887" cy="5183189"/>
          </a:xfrm>
        </p:spPr>
        <p:txBody>
          <a:bodyPr/>
          <a:lstStyle/>
          <a:p>
            <a:r>
              <a:rPr lang="de-AT" sz="2800" kern="1200" dirty="0">
                <a:solidFill>
                  <a:srgbClr val="B4CD2D"/>
                </a:solidFill>
                <a:latin typeface="HelveticaNeueLT Std Lt" pitchFamily="34" charset="0"/>
              </a:rPr>
              <a:t>Multiple-Choice-Format  in der Variante „1 aus 5“:</a:t>
            </a:r>
          </a:p>
          <a:p>
            <a:endParaRPr lang="de-AT" sz="1800" kern="1200" dirty="0">
              <a:solidFill>
                <a:srgbClr val="B4CD2D"/>
              </a:solidFill>
              <a:effectLst>
                <a:outerShdw blurRad="38100" dist="38100" dir="2700000" algn="tl">
                  <a:srgbClr val="000000">
                    <a:alpha val="43137"/>
                  </a:srgbClr>
                </a:outerShdw>
              </a:effectLst>
              <a:latin typeface="HelveticaNeueLT Std Med" pitchFamily="34" charset="0"/>
            </a:endParaRPr>
          </a:p>
          <a:p>
            <a:r>
              <a:rPr lang="de-AT" sz="2800" dirty="0"/>
              <a:t>Aufgabenstellung</a:t>
            </a:r>
            <a:r>
              <a:rPr lang="de-AT" sz="2800" dirty="0" smtClean="0"/>
              <a:t>:</a:t>
            </a:r>
          </a:p>
          <a:p>
            <a:endParaRPr lang="de-AT" sz="2800" kern="1200" dirty="0" smtClean="0">
              <a:solidFill>
                <a:srgbClr val="B4CD2D"/>
              </a:solidFill>
              <a:effectLst>
                <a:outerShdw blurRad="38100" dist="38100" dir="2700000" algn="tl">
                  <a:srgbClr val="000000">
                    <a:alpha val="43137"/>
                  </a:srgbClr>
                </a:outerShdw>
              </a:effectLst>
              <a:latin typeface="HelveticaNeueLT Std Med" pitchFamily="34" charset="0"/>
            </a:endParaRPr>
          </a:p>
          <a:p>
            <a:endParaRPr lang="de-AT" sz="2800" kern="1200" dirty="0">
              <a:solidFill>
                <a:srgbClr val="B4CD2D"/>
              </a:solidFill>
              <a:effectLst>
                <a:outerShdw blurRad="38100" dist="38100" dir="2700000" algn="tl">
                  <a:srgbClr val="000000">
                    <a:alpha val="43137"/>
                  </a:srgbClr>
                </a:outerShdw>
              </a:effectLst>
              <a:latin typeface="HelveticaNeueLT Std Med" pitchFamily="34" charset="0"/>
            </a:endParaRPr>
          </a:p>
          <a:p>
            <a:endParaRPr lang="de-AT" sz="2800" kern="1200" dirty="0">
              <a:solidFill>
                <a:srgbClr val="B4CD2D"/>
              </a:solidFill>
              <a:effectLst>
                <a:outerShdw blurRad="38100" dist="38100" dir="2700000" algn="tl">
                  <a:srgbClr val="000000">
                    <a:alpha val="43137"/>
                  </a:srgbClr>
                </a:outerShdw>
              </a:effectLst>
              <a:latin typeface="HelveticaNeueLT Std Med" pitchFamily="34" charset="0"/>
            </a:endParaRPr>
          </a:p>
          <a:p>
            <a:endParaRPr lang="de-AT" dirty="0"/>
          </a:p>
          <a:p>
            <a:r>
              <a:rPr lang="de-AT" sz="2400" dirty="0" smtClean="0"/>
              <a:t> </a:t>
            </a:r>
          </a:p>
          <a:p>
            <a:endParaRPr lang="de-AT" dirty="0"/>
          </a:p>
          <a:p>
            <a:endParaRPr lang="de-AT" dirty="0"/>
          </a:p>
        </p:txBody>
      </p:sp>
      <p:sp>
        <p:nvSpPr>
          <p:cNvPr id="5" name="Titel 1"/>
          <p:cNvSpPr txBox="1">
            <a:spLocks/>
          </p:cNvSpPr>
          <p:nvPr/>
        </p:nvSpPr>
        <p:spPr bwMode="auto">
          <a:xfrm>
            <a:off x="123826" y="152400"/>
            <a:ext cx="8297862" cy="485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i="1">
                <a:solidFill>
                  <a:srgbClr val="999999"/>
                </a:solidFill>
                <a:latin typeface="Arial"/>
                <a:ea typeface="+mj-ea"/>
                <a:cs typeface="+mj-cs"/>
              </a:defRPr>
            </a:lvl1pPr>
            <a:lvl2pPr algn="l" rtl="0" eaLnBrk="0" fontAlgn="base" hangingPunct="0">
              <a:spcBef>
                <a:spcPct val="0"/>
              </a:spcBef>
              <a:spcAft>
                <a:spcPct val="0"/>
              </a:spcAft>
              <a:defRPr sz="2800" b="1" i="1">
                <a:solidFill>
                  <a:srgbClr val="B4CD2D"/>
                </a:solidFill>
                <a:latin typeface="HelveticaNeueLT Std Med" pitchFamily="34" charset="0"/>
              </a:defRPr>
            </a:lvl2pPr>
            <a:lvl3pPr algn="l" rtl="0" eaLnBrk="0" fontAlgn="base" hangingPunct="0">
              <a:spcBef>
                <a:spcPct val="0"/>
              </a:spcBef>
              <a:spcAft>
                <a:spcPct val="0"/>
              </a:spcAft>
              <a:defRPr sz="2800" b="1" i="1">
                <a:solidFill>
                  <a:srgbClr val="B4CD2D"/>
                </a:solidFill>
                <a:latin typeface="HelveticaNeueLT Std Med" pitchFamily="34" charset="0"/>
              </a:defRPr>
            </a:lvl3pPr>
            <a:lvl4pPr algn="l" rtl="0" eaLnBrk="0" fontAlgn="base" hangingPunct="0">
              <a:spcBef>
                <a:spcPct val="0"/>
              </a:spcBef>
              <a:spcAft>
                <a:spcPct val="0"/>
              </a:spcAft>
              <a:defRPr sz="2800" b="1" i="1">
                <a:solidFill>
                  <a:srgbClr val="B4CD2D"/>
                </a:solidFill>
                <a:latin typeface="HelveticaNeueLT Std Med" pitchFamily="34" charset="0"/>
              </a:defRPr>
            </a:lvl4pPr>
            <a:lvl5pPr algn="l" rtl="0" eaLnBrk="0" fontAlgn="base" hangingPunct="0">
              <a:spcBef>
                <a:spcPct val="0"/>
              </a:spcBef>
              <a:spcAft>
                <a:spcPct val="0"/>
              </a:spcAft>
              <a:defRPr sz="2800" b="1" i="1">
                <a:solidFill>
                  <a:srgbClr val="B4CD2D"/>
                </a:solidFill>
                <a:latin typeface="HelveticaNeueLT Std Med" pitchFamily="34" charset="0"/>
              </a:defRPr>
            </a:lvl5pPr>
            <a:lvl6pPr marL="457200" algn="l" rtl="0" fontAlgn="base">
              <a:spcBef>
                <a:spcPct val="0"/>
              </a:spcBef>
              <a:spcAft>
                <a:spcPct val="0"/>
              </a:spcAft>
              <a:defRPr sz="2800" b="1" i="1">
                <a:solidFill>
                  <a:srgbClr val="B4CD2D"/>
                </a:solidFill>
                <a:latin typeface="HelveticaNeueLT Std Med" pitchFamily="34" charset="0"/>
              </a:defRPr>
            </a:lvl6pPr>
            <a:lvl7pPr marL="914400" algn="l" rtl="0" fontAlgn="base">
              <a:spcBef>
                <a:spcPct val="0"/>
              </a:spcBef>
              <a:spcAft>
                <a:spcPct val="0"/>
              </a:spcAft>
              <a:defRPr sz="2800" b="1" i="1">
                <a:solidFill>
                  <a:srgbClr val="B4CD2D"/>
                </a:solidFill>
                <a:latin typeface="HelveticaNeueLT Std Med" pitchFamily="34" charset="0"/>
              </a:defRPr>
            </a:lvl7pPr>
            <a:lvl8pPr marL="1371600" algn="l" rtl="0" fontAlgn="base">
              <a:spcBef>
                <a:spcPct val="0"/>
              </a:spcBef>
              <a:spcAft>
                <a:spcPct val="0"/>
              </a:spcAft>
              <a:defRPr sz="2800" b="1" i="1">
                <a:solidFill>
                  <a:srgbClr val="B4CD2D"/>
                </a:solidFill>
                <a:latin typeface="HelveticaNeueLT Std Med" pitchFamily="34" charset="0"/>
              </a:defRPr>
            </a:lvl8pPr>
            <a:lvl9pPr marL="1828800" algn="l" rtl="0" fontAlgn="base">
              <a:spcBef>
                <a:spcPct val="0"/>
              </a:spcBef>
              <a:spcAft>
                <a:spcPct val="0"/>
              </a:spcAft>
              <a:defRPr sz="2800" b="1" i="1">
                <a:solidFill>
                  <a:srgbClr val="B4CD2D"/>
                </a:solidFill>
                <a:latin typeface="HelveticaNeueLT Std Med" pitchFamily="34" charset="0"/>
              </a:defRPr>
            </a:lvl9pPr>
          </a:lstStyle>
          <a:p>
            <a:r>
              <a:rPr lang="de-AT" sz="2800" b="0" i="0" dirty="0" smtClean="0">
                <a:solidFill>
                  <a:schemeClr val="tx1"/>
                </a:solidFill>
                <a:effectLst>
                  <a:outerShdw blurRad="38100" dist="38100" dir="2700000" algn="tl">
                    <a:srgbClr val="000000">
                      <a:alpha val="43137"/>
                    </a:srgbClr>
                  </a:outerShdw>
                </a:effectLst>
                <a:latin typeface="+mn-lt"/>
              </a:rPr>
              <a:t>Antwortformate</a:t>
            </a:r>
            <a:endParaRPr lang="de-AT" sz="2800" b="0" i="0" dirty="0">
              <a:solidFill>
                <a:schemeClr val="tx1"/>
              </a:solidFill>
              <a:effectLst>
                <a:outerShdw blurRad="38100" dist="38100" dir="2700000" algn="tl">
                  <a:srgbClr val="000000">
                    <a:alpha val="43137"/>
                  </a:srgbClr>
                </a:outerShdw>
              </a:effectLst>
              <a:latin typeface="+mn-lt"/>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641"/>
          <a:stretch/>
        </p:blipFill>
        <p:spPr bwMode="auto">
          <a:xfrm>
            <a:off x="735012" y="2433430"/>
            <a:ext cx="7686675" cy="3387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78221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30960" y="638175"/>
            <a:ext cx="8497887" cy="5183189"/>
          </a:xfrm>
        </p:spPr>
        <p:txBody>
          <a:bodyPr/>
          <a:lstStyle/>
          <a:p>
            <a:r>
              <a:rPr lang="de-AT" sz="2800" kern="1200" dirty="0">
                <a:solidFill>
                  <a:srgbClr val="B4CD2D"/>
                </a:solidFill>
                <a:latin typeface="HelveticaNeueLT Std Lt" pitchFamily="34" charset="0"/>
              </a:rPr>
              <a:t>Zuordnungsformat (2 zu 4):</a:t>
            </a:r>
          </a:p>
          <a:p>
            <a:endParaRPr lang="de-AT" kern="1200" dirty="0" smtClean="0">
              <a:solidFill>
                <a:srgbClr val="B4CD2D"/>
              </a:solidFill>
              <a:effectLst>
                <a:outerShdw blurRad="38100" dist="38100" dir="2700000" algn="tl">
                  <a:srgbClr val="000000">
                    <a:alpha val="43137"/>
                  </a:srgbClr>
                </a:outerShdw>
              </a:effectLst>
              <a:latin typeface="HelveticaNeueLT Std Med" pitchFamily="34" charset="0"/>
            </a:endParaRPr>
          </a:p>
          <a:p>
            <a:r>
              <a:rPr lang="de-AT" sz="2800" dirty="0"/>
              <a:t>Aufgabenstellung:</a:t>
            </a:r>
          </a:p>
          <a:p>
            <a:endParaRPr lang="de-AT" sz="2800" kern="1200" dirty="0" smtClean="0">
              <a:solidFill>
                <a:srgbClr val="B4CD2D"/>
              </a:solidFill>
              <a:effectLst>
                <a:outerShdw blurRad="38100" dist="38100" dir="2700000" algn="tl">
                  <a:srgbClr val="000000">
                    <a:alpha val="43137"/>
                  </a:srgbClr>
                </a:outerShdw>
              </a:effectLst>
              <a:latin typeface="HelveticaNeueLT Std Med" pitchFamily="34" charset="0"/>
            </a:endParaRPr>
          </a:p>
          <a:p>
            <a:endParaRPr lang="de-AT" dirty="0"/>
          </a:p>
        </p:txBody>
      </p:sp>
      <p:sp>
        <p:nvSpPr>
          <p:cNvPr id="5" name="Titel 1"/>
          <p:cNvSpPr txBox="1">
            <a:spLocks/>
          </p:cNvSpPr>
          <p:nvPr/>
        </p:nvSpPr>
        <p:spPr bwMode="auto">
          <a:xfrm>
            <a:off x="123826" y="152400"/>
            <a:ext cx="8297862" cy="485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i="1">
                <a:solidFill>
                  <a:srgbClr val="999999"/>
                </a:solidFill>
                <a:latin typeface="Arial"/>
                <a:ea typeface="+mj-ea"/>
                <a:cs typeface="+mj-cs"/>
              </a:defRPr>
            </a:lvl1pPr>
            <a:lvl2pPr algn="l" rtl="0" eaLnBrk="0" fontAlgn="base" hangingPunct="0">
              <a:spcBef>
                <a:spcPct val="0"/>
              </a:spcBef>
              <a:spcAft>
                <a:spcPct val="0"/>
              </a:spcAft>
              <a:defRPr sz="2800" b="1" i="1">
                <a:solidFill>
                  <a:srgbClr val="B4CD2D"/>
                </a:solidFill>
                <a:latin typeface="HelveticaNeueLT Std Med" pitchFamily="34" charset="0"/>
              </a:defRPr>
            </a:lvl2pPr>
            <a:lvl3pPr algn="l" rtl="0" eaLnBrk="0" fontAlgn="base" hangingPunct="0">
              <a:spcBef>
                <a:spcPct val="0"/>
              </a:spcBef>
              <a:spcAft>
                <a:spcPct val="0"/>
              </a:spcAft>
              <a:defRPr sz="2800" b="1" i="1">
                <a:solidFill>
                  <a:srgbClr val="B4CD2D"/>
                </a:solidFill>
                <a:latin typeface="HelveticaNeueLT Std Med" pitchFamily="34" charset="0"/>
              </a:defRPr>
            </a:lvl3pPr>
            <a:lvl4pPr algn="l" rtl="0" eaLnBrk="0" fontAlgn="base" hangingPunct="0">
              <a:spcBef>
                <a:spcPct val="0"/>
              </a:spcBef>
              <a:spcAft>
                <a:spcPct val="0"/>
              </a:spcAft>
              <a:defRPr sz="2800" b="1" i="1">
                <a:solidFill>
                  <a:srgbClr val="B4CD2D"/>
                </a:solidFill>
                <a:latin typeface="HelveticaNeueLT Std Med" pitchFamily="34" charset="0"/>
              </a:defRPr>
            </a:lvl4pPr>
            <a:lvl5pPr algn="l" rtl="0" eaLnBrk="0" fontAlgn="base" hangingPunct="0">
              <a:spcBef>
                <a:spcPct val="0"/>
              </a:spcBef>
              <a:spcAft>
                <a:spcPct val="0"/>
              </a:spcAft>
              <a:defRPr sz="2800" b="1" i="1">
                <a:solidFill>
                  <a:srgbClr val="B4CD2D"/>
                </a:solidFill>
                <a:latin typeface="HelveticaNeueLT Std Med" pitchFamily="34" charset="0"/>
              </a:defRPr>
            </a:lvl5pPr>
            <a:lvl6pPr marL="457200" algn="l" rtl="0" fontAlgn="base">
              <a:spcBef>
                <a:spcPct val="0"/>
              </a:spcBef>
              <a:spcAft>
                <a:spcPct val="0"/>
              </a:spcAft>
              <a:defRPr sz="2800" b="1" i="1">
                <a:solidFill>
                  <a:srgbClr val="B4CD2D"/>
                </a:solidFill>
                <a:latin typeface="HelveticaNeueLT Std Med" pitchFamily="34" charset="0"/>
              </a:defRPr>
            </a:lvl6pPr>
            <a:lvl7pPr marL="914400" algn="l" rtl="0" fontAlgn="base">
              <a:spcBef>
                <a:spcPct val="0"/>
              </a:spcBef>
              <a:spcAft>
                <a:spcPct val="0"/>
              </a:spcAft>
              <a:defRPr sz="2800" b="1" i="1">
                <a:solidFill>
                  <a:srgbClr val="B4CD2D"/>
                </a:solidFill>
                <a:latin typeface="HelveticaNeueLT Std Med" pitchFamily="34" charset="0"/>
              </a:defRPr>
            </a:lvl7pPr>
            <a:lvl8pPr marL="1371600" algn="l" rtl="0" fontAlgn="base">
              <a:spcBef>
                <a:spcPct val="0"/>
              </a:spcBef>
              <a:spcAft>
                <a:spcPct val="0"/>
              </a:spcAft>
              <a:defRPr sz="2800" b="1" i="1">
                <a:solidFill>
                  <a:srgbClr val="B4CD2D"/>
                </a:solidFill>
                <a:latin typeface="HelveticaNeueLT Std Med" pitchFamily="34" charset="0"/>
              </a:defRPr>
            </a:lvl8pPr>
            <a:lvl9pPr marL="1828800" algn="l" rtl="0" fontAlgn="base">
              <a:spcBef>
                <a:spcPct val="0"/>
              </a:spcBef>
              <a:spcAft>
                <a:spcPct val="0"/>
              </a:spcAft>
              <a:defRPr sz="2800" b="1" i="1">
                <a:solidFill>
                  <a:srgbClr val="B4CD2D"/>
                </a:solidFill>
                <a:latin typeface="HelveticaNeueLT Std Med" pitchFamily="34" charset="0"/>
              </a:defRPr>
            </a:lvl9pPr>
          </a:lstStyle>
          <a:p>
            <a:r>
              <a:rPr lang="de-AT" sz="2800" b="0" i="0" dirty="0" smtClean="0">
                <a:solidFill>
                  <a:schemeClr val="tx1"/>
                </a:solidFill>
                <a:effectLst>
                  <a:outerShdw blurRad="38100" dist="38100" dir="2700000" algn="tl">
                    <a:srgbClr val="000000">
                      <a:alpha val="43137"/>
                    </a:srgbClr>
                  </a:outerShdw>
                </a:effectLst>
                <a:latin typeface="+mn-lt"/>
              </a:rPr>
              <a:t>Antwortformate</a:t>
            </a:r>
            <a:endParaRPr lang="de-AT" sz="2800" b="0" i="0" dirty="0">
              <a:solidFill>
                <a:schemeClr val="tx1"/>
              </a:solidFill>
              <a:effectLst>
                <a:outerShdw blurRad="38100" dist="38100" dir="2700000" algn="tl">
                  <a:srgbClr val="000000">
                    <a:alpha val="43137"/>
                  </a:srgbClr>
                </a:outerShdw>
              </a:effectLst>
              <a:latin typeface="+mn-lt"/>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236" y="1773845"/>
            <a:ext cx="7247883" cy="4047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22338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30960" y="638175"/>
            <a:ext cx="8497887" cy="5183189"/>
          </a:xfrm>
        </p:spPr>
        <p:txBody>
          <a:bodyPr/>
          <a:lstStyle/>
          <a:p>
            <a:r>
              <a:rPr lang="de-AT" sz="2800" kern="1200" dirty="0">
                <a:solidFill>
                  <a:srgbClr val="B4CD2D"/>
                </a:solidFill>
                <a:latin typeface="HelveticaNeueLT Std Lt" pitchFamily="34" charset="0"/>
              </a:rPr>
              <a:t>Konstruktionsformat:</a:t>
            </a:r>
          </a:p>
          <a:p>
            <a:endParaRPr lang="de-AT" dirty="0"/>
          </a:p>
          <a:p>
            <a:endParaRPr lang="de-AT" dirty="0"/>
          </a:p>
        </p:txBody>
      </p:sp>
      <p:sp>
        <p:nvSpPr>
          <p:cNvPr id="5" name="Titel 1"/>
          <p:cNvSpPr txBox="1">
            <a:spLocks/>
          </p:cNvSpPr>
          <p:nvPr/>
        </p:nvSpPr>
        <p:spPr bwMode="auto">
          <a:xfrm>
            <a:off x="123826" y="152400"/>
            <a:ext cx="8297862" cy="485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i="1">
                <a:solidFill>
                  <a:srgbClr val="999999"/>
                </a:solidFill>
                <a:latin typeface="Arial"/>
                <a:ea typeface="+mj-ea"/>
                <a:cs typeface="+mj-cs"/>
              </a:defRPr>
            </a:lvl1pPr>
            <a:lvl2pPr algn="l" rtl="0" eaLnBrk="0" fontAlgn="base" hangingPunct="0">
              <a:spcBef>
                <a:spcPct val="0"/>
              </a:spcBef>
              <a:spcAft>
                <a:spcPct val="0"/>
              </a:spcAft>
              <a:defRPr sz="2800" b="1" i="1">
                <a:solidFill>
                  <a:srgbClr val="B4CD2D"/>
                </a:solidFill>
                <a:latin typeface="HelveticaNeueLT Std Med" pitchFamily="34" charset="0"/>
              </a:defRPr>
            </a:lvl2pPr>
            <a:lvl3pPr algn="l" rtl="0" eaLnBrk="0" fontAlgn="base" hangingPunct="0">
              <a:spcBef>
                <a:spcPct val="0"/>
              </a:spcBef>
              <a:spcAft>
                <a:spcPct val="0"/>
              </a:spcAft>
              <a:defRPr sz="2800" b="1" i="1">
                <a:solidFill>
                  <a:srgbClr val="B4CD2D"/>
                </a:solidFill>
                <a:latin typeface="HelveticaNeueLT Std Med" pitchFamily="34" charset="0"/>
              </a:defRPr>
            </a:lvl3pPr>
            <a:lvl4pPr algn="l" rtl="0" eaLnBrk="0" fontAlgn="base" hangingPunct="0">
              <a:spcBef>
                <a:spcPct val="0"/>
              </a:spcBef>
              <a:spcAft>
                <a:spcPct val="0"/>
              </a:spcAft>
              <a:defRPr sz="2800" b="1" i="1">
                <a:solidFill>
                  <a:srgbClr val="B4CD2D"/>
                </a:solidFill>
                <a:latin typeface="HelveticaNeueLT Std Med" pitchFamily="34" charset="0"/>
              </a:defRPr>
            </a:lvl4pPr>
            <a:lvl5pPr algn="l" rtl="0" eaLnBrk="0" fontAlgn="base" hangingPunct="0">
              <a:spcBef>
                <a:spcPct val="0"/>
              </a:spcBef>
              <a:spcAft>
                <a:spcPct val="0"/>
              </a:spcAft>
              <a:defRPr sz="2800" b="1" i="1">
                <a:solidFill>
                  <a:srgbClr val="B4CD2D"/>
                </a:solidFill>
                <a:latin typeface="HelveticaNeueLT Std Med" pitchFamily="34" charset="0"/>
              </a:defRPr>
            </a:lvl5pPr>
            <a:lvl6pPr marL="457200" algn="l" rtl="0" fontAlgn="base">
              <a:spcBef>
                <a:spcPct val="0"/>
              </a:spcBef>
              <a:spcAft>
                <a:spcPct val="0"/>
              </a:spcAft>
              <a:defRPr sz="2800" b="1" i="1">
                <a:solidFill>
                  <a:srgbClr val="B4CD2D"/>
                </a:solidFill>
                <a:latin typeface="HelveticaNeueLT Std Med" pitchFamily="34" charset="0"/>
              </a:defRPr>
            </a:lvl6pPr>
            <a:lvl7pPr marL="914400" algn="l" rtl="0" fontAlgn="base">
              <a:spcBef>
                <a:spcPct val="0"/>
              </a:spcBef>
              <a:spcAft>
                <a:spcPct val="0"/>
              </a:spcAft>
              <a:defRPr sz="2800" b="1" i="1">
                <a:solidFill>
                  <a:srgbClr val="B4CD2D"/>
                </a:solidFill>
                <a:latin typeface="HelveticaNeueLT Std Med" pitchFamily="34" charset="0"/>
              </a:defRPr>
            </a:lvl7pPr>
            <a:lvl8pPr marL="1371600" algn="l" rtl="0" fontAlgn="base">
              <a:spcBef>
                <a:spcPct val="0"/>
              </a:spcBef>
              <a:spcAft>
                <a:spcPct val="0"/>
              </a:spcAft>
              <a:defRPr sz="2800" b="1" i="1">
                <a:solidFill>
                  <a:srgbClr val="B4CD2D"/>
                </a:solidFill>
                <a:latin typeface="HelveticaNeueLT Std Med" pitchFamily="34" charset="0"/>
              </a:defRPr>
            </a:lvl8pPr>
            <a:lvl9pPr marL="1828800" algn="l" rtl="0" fontAlgn="base">
              <a:spcBef>
                <a:spcPct val="0"/>
              </a:spcBef>
              <a:spcAft>
                <a:spcPct val="0"/>
              </a:spcAft>
              <a:defRPr sz="2800" b="1" i="1">
                <a:solidFill>
                  <a:srgbClr val="B4CD2D"/>
                </a:solidFill>
                <a:latin typeface="HelveticaNeueLT Std Med" pitchFamily="34" charset="0"/>
              </a:defRPr>
            </a:lvl9pPr>
          </a:lstStyle>
          <a:p>
            <a:r>
              <a:rPr lang="de-AT" sz="2800" b="0" i="0" dirty="0" smtClean="0">
                <a:solidFill>
                  <a:schemeClr val="tx1"/>
                </a:solidFill>
                <a:effectLst>
                  <a:outerShdw blurRad="38100" dist="38100" dir="2700000" algn="tl">
                    <a:srgbClr val="000000">
                      <a:alpha val="43137"/>
                    </a:srgbClr>
                  </a:outerShdw>
                </a:effectLst>
                <a:latin typeface="+mn-lt"/>
              </a:rPr>
              <a:t>Antwortformate</a:t>
            </a:r>
            <a:endParaRPr lang="de-AT" sz="2800" b="0" i="0" dirty="0">
              <a:solidFill>
                <a:schemeClr val="tx1"/>
              </a:solidFill>
              <a:effectLst>
                <a:outerShdw blurRad="38100" dist="38100" dir="2700000" algn="tl">
                  <a:srgbClr val="000000">
                    <a:alpha val="43137"/>
                  </a:srgbClr>
                </a:outerShdw>
              </a:effectLst>
              <a:latin typeface="+mn-l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960" y="1154114"/>
            <a:ext cx="8439150"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72830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30960" y="781665"/>
            <a:ext cx="8497887" cy="5039699"/>
          </a:xfrm>
        </p:spPr>
        <p:txBody>
          <a:bodyPr/>
          <a:lstStyle/>
          <a:p>
            <a:endParaRPr lang="de-AT" sz="2800" kern="1200" dirty="0" smtClean="0">
              <a:effectLst>
                <a:outerShdw blurRad="38100" dist="38100" dir="2700000" algn="tl">
                  <a:srgbClr val="000000">
                    <a:alpha val="43137"/>
                  </a:srgbClr>
                </a:outerShdw>
              </a:effectLst>
            </a:endParaRPr>
          </a:p>
          <a:p>
            <a:pPr eaLnBrk="1" hangingPunct="1">
              <a:buFont typeface="Arial" pitchFamily="34" charset="0"/>
              <a:buChar char="•"/>
              <a:defRPr/>
            </a:pPr>
            <a:r>
              <a:rPr lang="de-AT" sz="2800" kern="1200" dirty="0">
                <a:solidFill>
                  <a:srgbClr val="B4CD2D"/>
                </a:solidFill>
                <a:latin typeface="HelveticaNeueLT Std Lt" pitchFamily="34" charset="0"/>
              </a:rPr>
              <a:t>Vorteile: </a:t>
            </a:r>
          </a:p>
          <a:p>
            <a:pPr marL="1602000" lvl="2" indent="-457200">
              <a:buFont typeface="Arial" pitchFamily="34" charset="0"/>
              <a:buChar char="•"/>
            </a:pPr>
            <a:endParaRPr lang="de-AT" sz="2600" kern="1200" dirty="0">
              <a:solidFill>
                <a:schemeClr val="bg2">
                  <a:lumMod val="60000"/>
                  <a:lumOff val="40000"/>
                </a:schemeClr>
              </a:solidFill>
              <a:effectLst>
                <a:outerShdw blurRad="38100" dist="38100" dir="2700000" algn="tl">
                  <a:srgbClr val="000000">
                    <a:alpha val="43137"/>
                  </a:srgbClr>
                </a:outerShdw>
              </a:effectLst>
              <a:latin typeface="HelveticaNeueLT Std Med" pitchFamily="34" charset="0"/>
            </a:endParaRPr>
          </a:p>
          <a:p>
            <a:pPr marL="1602000" lvl="2" indent="-457200">
              <a:buFont typeface="Arial" pitchFamily="34" charset="0"/>
              <a:buChar char="•"/>
            </a:pPr>
            <a:r>
              <a:rPr lang="de-AT" sz="2600" kern="1200" dirty="0" smtClean="0">
                <a:latin typeface="HelveticaNeueLT Std Med" pitchFamily="34" charset="0"/>
              </a:rPr>
              <a:t>Differenziertere Kompetenzabfrage</a:t>
            </a:r>
          </a:p>
          <a:p>
            <a:pPr marL="1602000" lvl="2" indent="-457200">
              <a:buFont typeface="Arial" pitchFamily="34" charset="0"/>
              <a:buChar char="•"/>
            </a:pPr>
            <a:r>
              <a:rPr lang="de-AT" sz="2600" kern="1200" dirty="0" smtClean="0">
                <a:latin typeface="HelveticaNeueLT Std Med" pitchFamily="34" charset="0"/>
              </a:rPr>
              <a:t>Formulierungsschwierigkeiten können entschärft werden</a:t>
            </a:r>
          </a:p>
          <a:p>
            <a:pPr marL="1602000" lvl="2" indent="-457200">
              <a:buFont typeface="Arial" pitchFamily="34" charset="0"/>
              <a:buChar char="•"/>
            </a:pPr>
            <a:r>
              <a:rPr lang="de-AT" sz="2600" kern="1200" dirty="0" smtClean="0">
                <a:latin typeface="HelveticaNeueLT Std Med" pitchFamily="34" charset="0"/>
              </a:rPr>
              <a:t>Erhöhung der Beurteilungsgenauigkeit</a:t>
            </a:r>
          </a:p>
          <a:p>
            <a:pPr marL="1602000" lvl="2" indent="-457200">
              <a:buFont typeface="Arial" pitchFamily="34" charset="0"/>
              <a:buChar char="•"/>
            </a:pPr>
            <a:r>
              <a:rPr lang="de-AT" sz="2600" kern="1200" dirty="0" smtClean="0">
                <a:latin typeface="HelveticaNeueLT Std Med" pitchFamily="34" charset="0"/>
              </a:rPr>
              <a:t>Vereinfachung in der Auswertung</a:t>
            </a:r>
          </a:p>
          <a:p>
            <a:pPr marL="1602000" lvl="2" indent="-457200">
              <a:buFont typeface="Arial" pitchFamily="34" charset="0"/>
              <a:buChar char="•"/>
            </a:pPr>
            <a:endParaRPr lang="de-AT" sz="2600" kern="1200" dirty="0" smtClean="0">
              <a:solidFill>
                <a:schemeClr val="bg2">
                  <a:lumMod val="60000"/>
                  <a:lumOff val="40000"/>
                </a:schemeClr>
              </a:solidFill>
              <a:effectLst>
                <a:outerShdw blurRad="38100" dist="38100" dir="2700000" algn="tl">
                  <a:srgbClr val="000000">
                    <a:alpha val="43137"/>
                  </a:srgbClr>
                </a:outerShdw>
              </a:effectLst>
              <a:latin typeface="HelveticaNeueLT Std Med" pitchFamily="34" charset="0"/>
            </a:endParaRPr>
          </a:p>
          <a:p>
            <a:pPr marL="0" lvl="2" indent="0" eaLnBrk="1" hangingPunct="1">
              <a:spcBef>
                <a:spcPct val="0"/>
              </a:spcBef>
              <a:buFont typeface="Arial" pitchFamily="34" charset="0"/>
              <a:buChar char="•"/>
              <a:defRPr/>
            </a:pPr>
            <a:r>
              <a:rPr lang="de-AT" sz="2800" kern="1200" dirty="0">
                <a:solidFill>
                  <a:srgbClr val="B4CD2D"/>
                </a:solidFill>
                <a:latin typeface="HelveticaNeueLT Std Lt" pitchFamily="34" charset="0"/>
                <a:ea typeface="+mn-ea"/>
                <a:cs typeface="+mn-cs"/>
              </a:rPr>
              <a:t>Nachteile: </a:t>
            </a:r>
          </a:p>
          <a:p>
            <a:pPr marL="1608138" lvl="6" indent="-442913">
              <a:buFont typeface="Arial" pitchFamily="34" charset="0"/>
              <a:buChar char="•"/>
            </a:pPr>
            <a:r>
              <a:rPr lang="de-AT" sz="2600" kern="1200" dirty="0" smtClean="0">
                <a:latin typeface="HelveticaNeueLT Std Med" pitchFamily="34" charset="0"/>
                <a:cs typeface="Arial"/>
              </a:rPr>
              <a:t>Ratewahrscheinlichkeit</a:t>
            </a:r>
            <a:endParaRPr lang="de-AT" sz="2600" kern="1200" dirty="0">
              <a:latin typeface="HelveticaNeueLT Std Med" pitchFamily="34" charset="0"/>
              <a:cs typeface="Arial"/>
            </a:endParaRPr>
          </a:p>
          <a:p>
            <a:endParaRPr lang="de-AT" dirty="0"/>
          </a:p>
          <a:p>
            <a:r>
              <a:rPr lang="de-AT" sz="2400" dirty="0" smtClean="0"/>
              <a:t> </a:t>
            </a:r>
          </a:p>
          <a:p>
            <a:endParaRPr lang="de-AT" dirty="0"/>
          </a:p>
          <a:p>
            <a:endParaRPr lang="de-AT" dirty="0"/>
          </a:p>
        </p:txBody>
      </p:sp>
      <p:sp>
        <p:nvSpPr>
          <p:cNvPr id="5" name="Titel 1"/>
          <p:cNvSpPr txBox="1">
            <a:spLocks/>
          </p:cNvSpPr>
          <p:nvPr/>
        </p:nvSpPr>
        <p:spPr bwMode="auto">
          <a:xfrm>
            <a:off x="123826" y="152400"/>
            <a:ext cx="8297862" cy="485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i="1">
                <a:solidFill>
                  <a:srgbClr val="999999"/>
                </a:solidFill>
                <a:latin typeface="Arial"/>
                <a:ea typeface="+mj-ea"/>
                <a:cs typeface="+mj-cs"/>
              </a:defRPr>
            </a:lvl1pPr>
            <a:lvl2pPr algn="l" rtl="0" eaLnBrk="0" fontAlgn="base" hangingPunct="0">
              <a:spcBef>
                <a:spcPct val="0"/>
              </a:spcBef>
              <a:spcAft>
                <a:spcPct val="0"/>
              </a:spcAft>
              <a:defRPr sz="2800" b="1" i="1">
                <a:solidFill>
                  <a:srgbClr val="B4CD2D"/>
                </a:solidFill>
                <a:latin typeface="HelveticaNeueLT Std Med" pitchFamily="34" charset="0"/>
              </a:defRPr>
            </a:lvl2pPr>
            <a:lvl3pPr algn="l" rtl="0" eaLnBrk="0" fontAlgn="base" hangingPunct="0">
              <a:spcBef>
                <a:spcPct val="0"/>
              </a:spcBef>
              <a:spcAft>
                <a:spcPct val="0"/>
              </a:spcAft>
              <a:defRPr sz="2800" b="1" i="1">
                <a:solidFill>
                  <a:srgbClr val="B4CD2D"/>
                </a:solidFill>
                <a:latin typeface="HelveticaNeueLT Std Med" pitchFamily="34" charset="0"/>
              </a:defRPr>
            </a:lvl3pPr>
            <a:lvl4pPr algn="l" rtl="0" eaLnBrk="0" fontAlgn="base" hangingPunct="0">
              <a:spcBef>
                <a:spcPct val="0"/>
              </a:spcBef>
              <a:spcAft>
                <a:spcPct val="0"/>
              </a:spcAft>
              <a:defRPr sz="2800" b="1" i="1">
                <a:solidFill>
                  <a:srgbClr val="B4CD2D"/>
                </a:solidFill>
                <a:latin typeface="HelveticaNeueLT Std Med" pitchFamily="34" charset="0"/>
              </a:defRPr>
            </a:lvl4pPr>
            <a:lvl5pPr algn="l" rtl="0" eaLnBrk="0" fontAlgn="base" hangingPunct="0">
              <a:spcBef>
                <a:spcPct val="0"/>
              </a:spcBef>
              <a:spcAft>
                <a:spcPct val="0"/>
              </a:spcAft>
              <a:defRPr sz="2800" b="1" i="1">
                <a:solidFill>
                  <a:srgbClr val="B4CD2D"/>
                </a:solidFill>
                <a:latin typeface="HelveticaNeueLT Std Med" pitchFamily="34" charset="0"/>
              </a:defRPr>
            </a:lvl5pPr>
            <a:lvl6pPr marL="457200" algn="l" rtl="0" fontAlgn="base">
              <a:spcBef>
                <a:spcPct val="0"/>
              </a:spcBef>
              <a:spcAft>
                <a:spcPct val="0"/>
              </a:spcAft>
              <a:defRPr sz="2800" b="1" i="1">
                <a:solidFill>
                  <a:srgbClr val="B4CD2D"/>
                </a:solidFill>
                <a:latin typeface="HelveticaNeueLT Std Med" pitchFamily="34" charset="0"/>
              </a:defRPr>
            </a:lvl6pPr>
            <a:lvl7pPr marL="914400" algn="l" rtl="0" fontAlgn="base">
              <a:spcBef>
                <a:spcPct val="0"/>
              </a:spcBef>
              <a:spcAft>
                <a:spcPct val="0"/>
              </a:spcAft>
              <a:defRPr sz="2800" b="1" i="1">
                <a:solidFill>
                  <a:srgbClr val="B4CD2D"/>
                </a:solidFill>
                <a:latin typeface="HelveticaNeueLT Std Med" pitchFamily="34" charset="0"/>
              </a:defRPr>
            </a:lvl7pPr>
            <a:lvl8pPr marL="1371600" algn="l" rtl="0" fontAlgn="base">
              <a:spcBef>
                <a:spcPct val="0"/>
              </a:spcBef>
              <a:spcAft>
                <a:spcPct val="0"/>
              </a:spcAft>
              <a:defRPr sz="2800" b="1" i="1">
                <a:solidFill>
                  <a:srgbClr val="B4CD2D"/>
                </a:solidFill>
                <a:latin typeface="HelveticaNeueLT Std Med" pitchFamily="34" charset="0"/>
              </a:defRPr>
            </a:lvl8pPr>
            <a:lvl9pPr marL="1828800" algn="l" rtl="0" fontAlgn="base">
              <a:spcBef>
                <a:spcPct val="0"/>
              </a:spcBef>
              <a:spcAft>
                <a:spcPct val="0"/>
              </a:spcAft>
              <a:defRPr sz="2800" b="1" i="1">
                <a:solidFill>
                  <a:srgbClr val="B4CD2D"/>
                </a:solidFill>
                <a:latin typeface="HelveticaNeueLT Std Med" pitchFamily="34" charset="0"/>
              </a:defRPr>
            </a:lvl9pPr>
          </a:lstStyle>
          <a:p>
            <a:r>
              <a:rPr lang="de-AT" sz="2800" b="0" i="0" dirty="0" smtClean="0">
                <a:solidFill>
                  <a:schemeClr val="tx1"/>
                </a:solidFill>
                <a:effectLst>
                  <a:outerShdw blurRad="38100" dist="38100" dir="2700000" algn="tl">
                    <a:srgbClr val="000000">
                      <a:alpha val="43137"/>
                    </a:srgbClr>
                  </a:outerShdw>
                </a:effectLst>
                <a:latin typeface="+mn-lt"/>
              </a:rPr>
              <a:t>Antwortformate</a:t>
            </a:r>
            <a:endParaRPr lang="de-AT" sz="2800" b="0" i="0" dirty="0">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0069683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4615" y="217960"/>
            <a:ext cx="8497887" cy="601559"/>
          </a:xfrm>
        </p:spPr>
        <p:txBody>
          <a:bodyPr/>
          <a:lstStyle/>
          <a:p>
            <a:r>
              <a:rPr lang="de-AT" sz="2800" b="0" i="0" kern="1200" dirty="0">
                <a:solidFill>
                  <a:schemeClr val="tx1"/>
                </a:solidFill>
                <a:effectLst>
                  <a:outerShdw blurRad="38100" dist="38100" dir="2700000" algn="tl">
                    <a:srgbClr val="000000">
                      <a:alpha val="43137"/>
                    </a:srgbClr>
                  </a:outerShdw>
                </a:effectLst>
                <a:latin typeface="+mn-lt"/>
              </a:rPr>
              <a:t>Technologieeinsatz – Formelsammlungen</a:t>
            </a:r>
          </a:p>
        </p:txBody>
      </p:sp>
      <p:sp>
        <p:nvSpPr>
          <p:cNvPr id="3" name="Inhaltsplatzhalter 2"/>
          <p:cNvSpPr>
            <a:spLocks noGrp="1"/>
          </p:cNvSpPr>
          <p:nvPr>
            <p:ph idx="1"/>
          </p:nvPr>
        </p:nvSpPr>
        <p:spPr>
          <a:xfrm>
            <a:off x="395288" y="1066800"/>
            <a:ext cx="8497887" cy="4710545"/>
          </a:xfrm>
        </p:spPr>
        <p:txBody>
          <a:bodyPr/>
          <a:lstStyle/>
          <a:p>
            <a:pPr eaLnBrk="1" hangingPunct="1">
              <a:defRPr/>
            </a:pPr>
            <a:r>
              <a:rPr lang="de-DE" sz="2800" kern="1200" dirty="0">
                <a:solidFill>
                  <a:srgbClr val="B4CD2D"/>
                </a:solidFill>
                <a:latin typeface="HelveticaNeueLT Std Lt" pitchFamily="34" charset="0"/>
              </a:rPr>
              <a:t>Festgelegte Mindestanforderung für die zu verwendende Technologie:</a:t>
            </a:r>
          </a:p>
          <a:p>
            <a:pPr marL="285750" lvl="1" indent="-285750">
              <a:lnSpc>
                <a:spcPct val="150000"/>
              </a:lnSpc>
              <a:buFont typeface="Arial" pitchFamily="34" charset="0"/>
              <a:buChar char="•"/>
              <a:defRPr/>
            </a:pPr>
            <a:r>
              <a:rPr lang="de-DE" sz="2000" b="0" dirty="0" smtClean="0">
                <a:latin typeface="HelveticaNeueLT Std Lt" pitchFamily="34" charset="0"/>
              </a:rPr>
              <a:t>Darstellung </a:t>
            </a:r>
            <a:r>
              <a:rPr lang="de-DE" sz="2000" b="0" dirty="0">
                <a:latin typeface="HelveticaNeueLT Std Lt" pitchFamily="34" charset="0"/>
              </a:rPr>
              <a:t>von Funktionsgraphen</a:t>
            </a:r>
          </a:p>
          <a:p>
            <a:pPr marL="285750" lvl="1" indent="-285750">
              <a:lnSpc>
                <a:spcPct val="150000"/>
              </a:lnSpc>
              <a:buFont typeface="Arial" pitchFamily="34" charset="0"/>
              <a:buChar char="•"/>
              <a:defRPr/>
            </a:pPr>
            <a:r>
              <a:rPr lang="de-DE" sz="2000" b="0" dirty="0">
                <a:latin typeface="HelveticaNeueLT Std Lt" pitchFamily="34" charset="0"/>
              </a:rPr>
              <a:t>Lösen von Gleichungen und Gleichungssystemen</a:t>
            </a:r>
          </a:p>
          <a:p>
            <a:pPr marL="285750" lvl="1" indent="-285750">
              <a:lnSpc>
                <a:spcPct val="150000"/>
              </a:lnSpc>
              <a:buFont typeface="Arial" pitchFamily="34" charset="0"/>
              <a:buChar char="•"/>
              <a:defRPr/>
            </a:pPr>
            <a:r>
              <a:rPr lang="de-DE" sz="2000" b="0" dirty="0">
                <a:latin typeface="HelveticaNeueLT Std Lt" pitchFamily="34" charset="0"/>
              </a:rPr>
              <a:t>Matrizenrechnung</a:t>
            </a:r>
          </a:p>
          <a:p>
            <a:pPr marL="285750" lvl="1" indent="-285750">
              <a:lnSpc>
                <a:spcPct val="150000"/>
              </a:lnSpc>
              <a:buFont typeface="Arial" pitchFamily="34" charset="0"/>
              <a:buChar char="•"/>
              <a:defRPr/>
            </a:pPr>
            <a:r>
              <a:rPr lang="de-DE" sz="2000" b="0" dirty="0">
                <a:latin typeface="HelveticaNeueLT Std Lt" pitchFamily="34" charset="0"/>
              </a:rPr>
              <a:t>Statistische Funktionen: Kenngrößen, Regression und Korrelation</a:t>
            </a:r>
          </a:p>
          <a:p>
            <a:pPr marL="285750" lvl="1" indent="-285750">
              <a:lnSpc>
                <a:spcPct val="150000"/>
              </a:lnSpc>
              <a:buFont typeface="Arial" pitchFamily="34" charset="0"/>
              <a:buChar char="•"/>
              <a:defRPr/>
            </a:pPr>
            <a:r>
              <a:rPr lang="de-DE" sz="2000" b="0" dirty="0">
                <a:latin typeface="HelveticaNeueLT Std Lt" pitchFamily="34" charset="0"/>
              </a:rPr>
              <a:t>Wahrscheinlichkeitsverteilungen</a:t>
            </a:r>
          </a:p>
          <a:p>
            <a:pPr marL="285750" lvl="1" indent="-285750">
              <a:lnSpc>
                <a:spcPct val="150000"/>
              </a:lnSpc>
              <a:buFont typeface="Arial" pitchFamily="34" charset="0"/>
              <a:buChar char="•"/>
              <a:defRPr/>
            </a:pPr>
            <a:r>
              <a:rPr lang="de-DE" sz="2000" b="0" dirty="0">
                <a:latin typeface="HelveticaNeueLT Std Lt" pitchFamily="34" charset="0"/>
              </a:rPr>
              <a:t>Numerische Integration</a:t>
            </a:r>
          </a:p>
          <a:p>
            <a:endParaRPr lang="de-AT" sz="1800" dirty="0" smtClean="0">
              <a:latin typeface="HelveticaNeueLT Std Lt" pitchFamily="34" charset="0"/>
            </a:endParaRPr>
          </a:p>
          <a:p>
            <a:pPr eaLnBrk="1" hangingPunct="1">
              <a:defRPr/>
            </a:pPr>
            <a:r>
              <a:rPr lang="de-AT" sz="2800" kern="1200" dirty="0">
                <a:solidFill>
                  <a:srgbClr val="B4CD2D"/>
                </a:solidFill>
                <a:latin typeface="HelveticaNeueLT Std Lt" pitchFamily="34" charset="0"/>
              </a:rPr>
              <a:t>Erlaubte Formelsammlungen: </a:t>
            </a:r>
          </a:p>
          <a:p>
            <a:endParaRPr lang="de-AT" sz="800" b="1" dirty="0">
              <a:solidFill>
                <a:srgbClr val="B4CD2D"/>
              </a:solidFill>
              <a:latin typeface="HelveticaNeueLT Std Lt" pitchFamily="34" charset="0"/>
            </a:endParaRPr>
          </a:p>
          <a:p>
            <a:pPr>
              <a:lnSpc>
                <a:spcPct val="150000"/>
              </a:lnSpc>
            </a:pPr>
            <a:r>
              <a:rPr lang="de-DE" dirty="0">
                <a:latin typeface="HelveticaNeueLT Std Lt" pitchFamily="34" charset="0"/>
              </a:rPr>
              <a:t>Approbierte Formelsammlungen für den BHS-Bereich</a:t>
            </a:r>
            <a:endParaRPr lang="de-AT" dirty="0">
              <a:latin typeface="HelveticaNeueLT Std Lt" pitchFamily="34" charset="0"/>
            </a:endParaRPr>
          </a:p>
        </p:txBody>
      </p:sp>
    </p:spTree>
    <p:extLst>
      <p:ext uri="{BB962C8B-B14F-4D97-AF65-F5344CB8AC3E}">
        <p14:creationId xmlns:p14="http://schemas.microsoft.com/office/powerpoint/2010/main" val="8997518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4615" y="217960"/>
            <a:ext cx="8497887" cy="601559"/>
          </a:xfrm>
        </p:spPr>
        <p:txBody>
          <a:bodyPr/>
          <a:lstStyle/>
          <a:p>
            <a:r>
              <a:rPr lang="de-AT" sz="2800" b="0" i="0" kern="1200" dirty="0">
                <a:solidFill>
                  <a:schemeClr val="tx1"/>
                </a:solidFill>
                <a:effectLst>
                  <a:outerShdw blurRad="38100" dist="38100" dir="2700000" algn="tl">
                    <a:srgbClr val="000000">
                      <a:alpha val="43137"/>
                    </a:srgbClr>
                  </a:outerShdw>
                </a:effectLst>
                <a:latin typeface="+mn-lt"/>
              </a:rPr>
              <a:t>Technologieeinsatz – Formelsammlungen</a:t>
            </a:r>
          </a:p>
        </p:txBody>
      </p:sp>
      <p:sp>
        <p:nvSpPr>
          <p:cNvPr id="3" name="Inhaltsplatzhalter 2"/>
          <p:cNvSpPr>
            <a:spLocks noGrp="1"/>
          </p:cNvSpPr>
          <p:nvPr>
            <p:ph idx="1"/>
          </p:nvPr>
        </p:nvSpPr>
        <p:spPr>
          <a:xfrm>
            <a:off x="395288" y="1052945"/>
            <a:ext cx="8497887" cy="4209168"/>
          </a:xfrm>
        </p:spPr>
        <p:txBody>
          <a:bodyPr/>
          <a:lstStyle/>
          <a:p>
            <a:pPr eaLnBrk="1" hangingPunct="1">
              <a:defRPr/>
            </a:pPr>
            <a:r>
              <a:rPr lang="de-DE" sz="2800" dirty="0" smtClean="0">
                <a:solidFill>
                  <a:srgbClr val="B4CD2D"/>
                </a:solidFill>
                <a:latin typeface="HelveticaNeueLT Std Lt" pitchFamily="34" charset="0"/>
              </a:rPr>
              <a:t>Prüfungsordnung für die SRDP in AM:</a:t>
            </a:r>
            <a:endParaRPr lang="de-DE" sz="2800" dirty="0">
              <a:solidFill>
                <a:srgbClr val="B4CD2D"/>
              </a:solidFill>
              <a:latin typeface="HelveticaNeueLT Std Lt" pitchFamily="34" charset="0"/>
            </a:endParaRPr>
          </a:p>
          <a:p>
            <a:pPr eaLnBrk="1" hangingPunct="1">
              <a:defRPr/>
            </a:pPr>
            <a:endParaRPr lang="de-DE" sz="1800" dirty="0">
              <a:latin typeface="HelveticaNeueLT Std Lt" pitchFamily="34" charset="0"/>
            </a:endParaRPr>
          </a:p>
        </p:txBody>
      </p:sp>
      <p:pic>
        <p:nvPicPr>
          <p:cNvPr id="4" name="Grafik 3">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63338" y="1715910"/>
            <a:ext cx="7274351" cy="4031625"/>
          </a:xfrm>
          <a:prstGeom prst="rect">
            <a:avLst/>
          </a:prstGeom>
          <a:noFill/>
          <a:ln>
            <a:noFill/>
          </a:ln>
        </p:spPr>
      </p:pic>
    </p:spTree>
    <p:extLst>
      <p:ext uri="{BB962C8B-B14F-4D97-AF65-F5344CB8AC3E}">
        <p14:creationId xmlns:p14="http://schemas.microsoft.com/office/powerpoint/2010/main" val="3002711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4254167"/>
            <a:ext cx="4937231" cy="1211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el 1"/>
          <p:cNvSpPr txBox="1">
            <a:spLocks/>
          </p:cNvSpPr>
          <p:nvPr/>
        </p:nvSpPr>
        <p:spPr bwMode="auto">
          <a:xfrm>
            <a:off x="129396" y="258795"/>
            <a:ext cx="8368491" cy="569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i="1">
                <a:solidFill>
                  <a:srgbClr val="999999"/>
                </a:solidFill>
                <a:latin typeface="Arial"/>
                <a:ea typeface="+mj-ea"/>
                <a:cs typeface="+mj-cs"/>
              </a:defRPr>
            </a:lvl1pPr>
            <a:lvl2pPr algn="l" rtl="0" eaLnBrk="0" fontAlgn="base" hangingPunct="0">
              <a:spcBef>
                <a:spcPct val="0"/>
              </a:spcBef>
              <a:spcAft>
                <a:spcPct val="0"/>
              </a:spcAft>
              <a:defRPr sz="2800" b="1" i="1">
                <a:solidFill>
                  <a:srgbClr val="B4CD2D"/>
                </a:solidFill>
                <a:latin typeface="HelveticaNeueLT Std Med" pitchFamily="34" charset="0"/>
              </a:defRPr>
            </a:lvl2pPr>
            <a:lvl3pPr algn="l" rtl="0" eaLnBrk="0" fontAlgn="base" hangingPunct="0">
              <a:spcBef>
                <a:spcPct val="0"/>
              </a:spcBef>
              <a:spcAft>
                <a:spcPct val="0"/>
              </a:spcAft>
              <a:defRPr sz="2800" b="1" i="1">
                <a:solidFill>
                  <a:srgbClr val="B4CD2D"/>
                </a:solidFill>
                <a:latin typeface="HelveticaNeueLT Std Med" pitchFamily="34" charset="0"/>
              </a:defRPr>
            </a:lvl3pPr>
            <a:lvl4pPr algn="l" rtl="0" eaLnBrk="0" fontAlgn="base" hangingPunct="0">
              <a:spcBef>
                <a:spcPct val="0"/>
              </a:spcBef>
              <a:spcAft>
                <a:spcPct val="0"/>
              </a:spcAft>
              <a:defRPr sz="2800" b="1" i="1">
                <a:solidFill>
                  <a:srgbClr val="B4CD2D"/>
                </a:solidFill>
                <a:latin typeface="HelveticaNeueLT Std Med" pitchFamily="34" charset="0"/>
              </a:defRPr>
            </a:lvl4pPr>
            <a:lvl5pPr algn="l" rtl="0" eaLnBrk="0" fontAlgn="base" hangingPunct="0">
              <a:spcBef>
                <a:spcPct val="0"/>
              </a:spcBef>
              <a:spcAft>
                <a:spcPct val="0"/>
              </a:spcAft>
              <a:defRPr sz="2800" b="1" i="1">
                <a:solidFill>
                  <a:srgbClr val="B4CD2D"/>
                </a:solidFill>
                <a:latin typeface="HelveticaNeueLT Std Med" pitchFamily="34" charset="0"/>
              </a:defRPr>
            </a:lvl5pPr>
            <a:lvl6pPr marL="457200" algn="l" rtl="0" fontAlgn="base">
              <a:spcBef>
                <a:spcPct val="0"/>
              </a:spcBef>
              <a:spcAft>
                <a:spcPct val="0"/>
              </a:spcAft>
              <a:defRPr sz="2800" b="1" i="1">
                <a:solidFill>
                  <a:srgbClr val="B4CD2D"/>
                </a:solidFill>
                <a:latin typeface="HelveticaNeueLT Std Med" pitchFamily="34" charset="0"/>
              </a:defRPr>
            </a:lvl6pPr>
            <a:lvl7pPr marL="914400" algn="l" rtl="0" fontAlgn="base">
              <a:spcBef>
                <a:spcPct val="0"/>
              </a:spcBef>
              <a:spcAft>
                <a:spcPct val="0"/>
              </a:spcAft>
              <a:defRPr sz="2800" b="1" i="1">
                <a:solidFill>
                  <a:srgbClr val="B4CD2D"/>
                </a:solidFill>
                <a:latin typeface="HelveticaNeueLT Std Med" pitchFamily="34" charset="0"/>
              </a:defRPr>
            </a:lvl7pPr>
            <a:lvl8pPr marL="1371600" algn="l" rtl="0" fontAlgn="base">
              <a:spcBef>
                <a:spcPct val="0"/>
              </a:spcBef>
              <a:spcAft>
                <a:spcPct val="0"/>
              </a:spcAft>
              <a:defRPr sz="2800" b="1" i="1">
                <a:solidFill>
                  <a:srgbClr val="B4CD2D"/>
                </a:solidFill>
                <a:latin typeface="HelveticaNeueLT Std Med" pitchFamily="34" charset="0"/>
              </a:defRPr>
            </a:lvl8pPr>
            <a:lvl9pPr marL="1828800" algn="l" rtl="0" fontAlgn="base">
              <a:spcBef>
                <a:spcPct val="0"/>
              </a:spcBef>
              <a:spcAft>
                <a:spcPct val="0"/>
              </a:spcAft>
              <a:defRPr sz="2800" b="1" i="1">
                <a:solidFill>
                  <a:srgbClr val="B4CD2D"/>
                </a:solidFill>
                <a:latin typeface="HelveticaNeueLT Std Med" pitchFamily="34" charset="0"/>
              </a:defRPr>
            </a:lvl9pPr>
          </a:lstStyle>
          <a:p>
            <a:r>
              <a:rPr lang="de-AT" sz="2800" b="0" i="0" dirty="0" smtClean="0">
                <a:solidFill>
                  <a:schemeClr val="tx1"/>
                </a:solidFill>
                <a:effectLst>
                  <a:outerShdw blurRad="38100" dist="38100" dir="2700000" algn="tl">
                    <a:srgbClr val="000000">
                      <a:alpha val="43137"/>
                    </a:srgbClr>
                  </a:outerShdw>
                </a:effectLst>
                <a:latin typeface="+mn-lt"/>
              </a:rPr>
              <a:t>Website-SRDP-AM</a:t>
            </a:r>
            <a:endParaRPr lang="de-AT" sz="2800" b="0" i="0" dirty="0">
              <a:solidFill>
                <a:schemeClr val="tx1"/>
              </a:solidFill>
              <a:effectLst>
                <a:outerShdw blurRad="38100" dist="38100" dir="2700000" algn="tl">
                  <a:srgbClr val="000000">
                    <a:alpha val="43137"/>
                  </a:srgbClr>
                </a:outerShdw>
              </a:effectLst>
              <a:latin typeface="+mn-lt"/>
            </a:endParaRPr>
          </a:p>
        </p:txBody>
      </p:sp>
      <p:pic>
        <p:nvPicPr>
          <p:cNvPr id="2050"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9261" y="1484784"/>
            <a:ext cx="455295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0616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69830"/>
            <a:ext cx="8497887" cy="1008062"/>
          </a:xfrm>
        </p:spPr>
        <p:txBody>
          <a:bodyPr/>
          <a:lstStyle/>
          <a:p>
            <a:r>
              <a:rPr lang="de-AT" sz="2800" b="0" i="0" dirty="0">
                <a:solidFill>
                  <a:srgbClr val="B4CD2D"/>
                </a:solidFill>
                <a:latin typeface="HelveticaNeueLT Std Lt" pitchFamily="34" charset="0"/>
                <a:ea typeface="+mn-ea"/>
                <a:cs typeface="+mn-cs"/>
              </a:rPr>
              <a:t>Beurteilung SRDP AM</a:t>
            </a:r>
            <a:r>
              <a:rPr lang="de-AT" sz="2800" b="0" i="0" kern="1200" dirty="0" smtClean="0">
                <a:solidFill>
                  <a:srgbClr val="000000"/>
                </a:solidFill>
                <a:effectLst>
                  <a:outerShdw blurRad="38100" dist="38100" dir="2700000" algn="tl">
                    <a:srgbClr val="000000">
                      <a:alpha val="43137"/>
                    </a:srgbClr>
                  </a:outerShdw>
                </a:effectLst>
                <a:latin typeface="HelveticaNeueLT Std Med"/>
              </a:rPr>
              <a:t/>
            </a:r>
            <a:br>
              <a:rPr lang="de-AT" sz="2800" b="0" i="0" kern="1200" dirty="0" smtClean="0">
                <a:solidFill>
                  <a:srgbClr val="000000"/>
                </a:solidFill>
                <a:effectLst>
                  <a:outerShdw blurRad="38100" dist="38100" dir="2700000" algn="tl">
                    <a:srgbClr val="000000">
                      <a:alpha val="43137"/>
                    </a:srgbClr>
                  </a:outerShdw>
                </a:effectLst>
                <a:latin typeface="HelveticaNeueLT Std Med"/>
              </a:rPr>
            </a:br>
            <a:r>
              <a:rPr lang="de-AT" sz="1800" b="0" i="0" kern="1200" dirty="0" smtClean="0">
                <a:solidFill>
                  <a:srgbClr val="000000"/>
                </a:solidFill>
                <a:latin typeface="HelveticaNeueLT Std Med"/>
              </a:rPr>
              <a:t>vgl. Erlass BMBF-17.200/0166/II/2014</a:t>
            </a:r>
            <a:endParaRPr lang="de-AT" sz="1800" b="0" i="0" kern="1200" dirty="0">
              <a:solidFill>
                <a:srgbClr val="000000"/>
              </a:solidFill>
              <a:latin typeface="HelveticaNeueLT Std Med"/>
            </a:endParaRPr>
          </a:p>
        </p:txBody>
      </p:sp>
      <p:sp>
        <p:nvSpPr>
          <p:cNvPr id="3" name="Inhaltsplatzhalter 2"/>
          <p:cNvSpPr>
            <a:spLocks noGrp="1"/>
          </p:cNvSpPr>
          <p:nvPr>
            <p:ph idx="1"/>
          </p:nvPr>
        </p:nvSpPr>
        <p:spPr>
          <a:xfrm>
            <a:off x="395288" y="812800"/>
            <a:ext cx="8497887" cy="5313363"/>
          </a:xfrm>
        </p:spPr>
        <p:txBody>
          <a:bodyPr/>
          <a:lstStyle/>
          <a:p>
            <a:pPr marL="1714500" lvl="3" indent="-342900">
              <a:buFont typeface="Arial" pitchFamily="34" charset="0"/>
              <a:buChar char="•"/>
            </a:pPr>
            <a:endParaRPr lang="de-AT" dirty="0">
              <a:solidFill>
                <a:srgbClr val="999999"/>
              </a:solidFill>
            </a:endParaRPr>
          </a:p>
          <a:p>
            <a:pPr marL="1714500" lvl="3" indent="-342900">
              <a:buFont typeface="Arial" pitchFamily="34" charset="0"/>
              <a:buChar char="•"/>
            </a:pPr>
            <a:endParaRPr lang="de-AT" dirty="0" smtClean="0">
              <a:solidFill>
                <a:srgbClr val="999999"/>
              </a:solidFill>
            </a:endParaRPr>
          </a:p>
          <a:p>
            <a:pPr lvl="3"/>
            <a:endParaRPr lang="de-AT" dirty="0">
              <a:solidFill>
                <a:srgbClr val="999999"/>
              </a:solidFill>
            </a:endParaRPr>
          </a:p>
          <a:p>
            <a:pPr marL="1714500" lvl="3" indent="-342900">
              <a:buFont typeface="Arial" pitchFamily="34" charset="0"/>
              <a:buChar char="•"/>
            </a:pPr>
            <a:endParaRPr lang="de-AT" dirty="0" smtClean="0">
              <a:solidFill>
                <a:srgbClr val="999999"/>
              </a:solidFill>
            </a:endParaRPr>
          </a:p>
          <a:p>
            <a:pPr marL="1714500" lvl="3" indent="-342900">
              <a:buFont typeface="Arial" pitchFamily="34" charset="0"/>
              <a:buChar char="•"/>
            </a:pPr>
            <a:endParaRPr lang="de-AT" dirty="0">
              <a:solidFill>
                <a:srgbClr val="999999"/>
              </a:solidFill>
            </a:endParaRPr>
          </a:p>
          <a:p>
            <a:pPr marL="1714500" lvl="3" indent="-342900">
              <a:buFont typeface="Arial" pitchFamily="34" charset="0"/>
              <a:buChar char="•"/>
            </a:pPr>
            <a:endParaRPr lang="de-AT" dirty="0" smtClean="0">
              <a:solidFill>
                <a:srgbClr val="999999"/>
              </a:solidFill>
            </a:endParaRPr>
          </a:p>
          <a:p>
            <a:pPr marL="1714500" lvl="3" indent="-342900">
              <a:buFont typeface="Arial" pitchFamily="34" charset="0"/>
              <a:buChar char="•"/>
            </a:pPr>
            <a:endParaRPr lang="de-AT" dirty="0">
              <a:solidFill>
                <a:srgbClr val="999999"/>
              </a:solidFill>
            </a:endParaRPr>
          </a:p>
          <a:p>
            <a:pPr marL="1714500" lvl="3" indent="-342900">
              <a:buFont typeface="Arial" pitchFamily="34" charset="0"/>
              <a:buChar char="•"/>
            </a:pPr>
            <a:endParaRPr lang="de-AT" dirty="0" smtClean="0">
              <a:solidFill>
                <a:srgbClr val="999999"/>
              </a:solidFill>
            </a:endParaRPr>
          </a:p>
          <a:p>
            <a:pPr marL="1714500" lvl="3" indent="-342900">
              <a:buFont typeface="Arial" pitchFamily="34" charset="0"/>
              <a:buChar char="•"/>
            </a:pPr>
            <a:endParaRPr lang="de-AT" dirty="0">
              <a:solidFill>
                <a:srgbClr val="999999"/>
              </a:solidFill>
            </a:endParaRPr>
          </a:p>
          <a:p>
            <a:pPr lvl="3"/>
            <a:endParaRPr lang="de-AT" dirty="0" smtClean="0">
              <a:solidFill>
                <a:srgbClr val="999999"/>
              </a:solidFill>
            </a:endParaRPr>
          </a:p>
          <a:p>
            <a:pPr marL="1714500" lvl="3" indent="-342900">
              <a:buFont typeface="Arial" pitchFamily="34" charset="0"/>
              <a:buChar char="•"/>
            </a:pPr>
            <a:endParaRPr lang="de-AT" dirty="0" smtClean="0">
              <a:solidFill>
                <a:srgbClr val="999999"/>
              </a:solidFill>
            </a:endParaRPr>
          </a:p>
          <a:p>
            <a:pPr marL="1714500" lvl="3" indent="-342900">
              <a:buFont typeface="Arial" pitchFamily="34" charset="0"/>
              <a:buChar char="•"/>
            </a:pPr>
            <a:endParaRPr lang="de-AT" dirty="0">
              <a:solidFill>
                <a:srgbClr val="999999"/>
              </a:solidFill>
            </a:endParaRPr>
          </a:p>
          <a:p>
            <a:pPr marL="1714500" lvl="3" indent="-342900">
              <a:buFont typeface="Arial" pitchFamily="34" charset="0"/>
              <a:buChar char="•"/>
            </a:pPr>
            <a:endParaRPr lang="de-AT" dirty="0" smtClean="0">
              <a:solidFill>
                <a:srgbClr val="999999"/>
              </a:solidFill>
            </a:endParaRPr>
          </a:p>
          <a:p>
            <a:pPr lvl="3"/>
            <a:endParaRPr lang="de-AT" dirty="0" smtClean="0">
              <a:solidFill>
                <a:srgbClr val="999999"/>
              </a:solidFill>
            </a:endParaRPr>
          </a:p>
          <a:p>
            <a:pPr lvl="3"/>
            <a:endParaRPr lang="de-AT" dirty="0">
              <a:solidFill>
                <a:srgbClr val="999999"/>
              </a:solidFill>
            </a:endParaRPr>
          </a:p>
          <a:p>
            <a:pPr lvl="3"/>
            <a:endParaRPr lang="de-AT" dirty="0">
              <a:solidFill>
                <a:srgbClr val="999999"/>
              </a:solidFill>
            </a:endParaRPr>
          </a:p>
        </p:txBody>
      </p:sp>
      <p:pic>
        <p:nvPicPr>
          <p:cNvPr id="4098"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16" y="2120406"/>
            <a:ext cx="8692759"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46281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69830"/>
            <a:ext cx="8497887" cy="1008062"/>
          </a:xfrm>
        </p:spPr>
        <p:txBody>
          <a:bodyPr/>
          <a:lstStyle/>
          <a:p>
            <a:r>
              <a:rPr lang="de-AT" sz="2800" b="0" i="0" kern="1200" dirty="0">
                <a:solidFill>
                  <a:srgbClr val="000000"/>
                </a:solidFill>
                <a:effectLst>
                  <a:outerShdw blurRad="38100" dist="38100" dir="2700000" algn="tl">
                    <a:srgbClr val="000000">
                      <a:alpha val="43137"/>
                    </a:srgbClr>
                  </a:outerShdw>
                </a:effectLst>
                <a:latin typeface="HelveticaNeueLT Std Med"/>
              </a:rPr>
              <a:t>Beurteilung</a:t>
            </a:r>
          </a:p>
        </p:txBody>
      </p:sp>
      <p:sp>
        <p:nvSpPr>
          <p:cNvPr id="3" name="Inhaltsplatzhalter 2"/>
          <p:cNvSpPr>
            <a:spLocks noGrp="1"/>
          </p:cNvSpPr>
          <p:nvPr>
            <p:ph idx="1"/>
          </p:nvPr>
        </p:nvSpPr>
        <p:spPr>
          <a:xfrm>
            <a:off x="395288" y="824753"/>
            <a:ext cx="8497887" cy="5301411"/>
          </a:xfrm>
        </p:spPr>
        <p:txBody>
          <a:bodyPr/>
          <a:lstStyle/>
          <a:p>
            <a:pPr marL="342900" indent="-342900">
              <a:buFont typeface="Arial" pitchFamily="34" charset="0"/>
              <a:buChar char="•"/>
            </a:pPr>
            <a:r>
              <a:rPr lang="de-AT" sz="2800" kern="1200" dirty="0">
                <a:solidFill>
                  <a:srgbClr val="B4CD2D"/>
                </a:solidFill>
                <a:latin typeface="HelveticaNeueLT Std Lt" pitchFamily="34" charset="0"/>
              </a:rPr>
              <a:t>Definition der „wesentlichen Bereiche“: </a:t>
            </a:r>
            <a:r>
              <a:rPr lang="de-AT" dirty="0">
                <a:solidFill>
                  <a:srgbClr val="B4CD2D"/>
                </a:solidFill>
              </a:rPr>
              <a:t>	</a:t>
            </a:r>
          </a:p>
          <a:p>
            <a:pPr lvl="3"/>
            <a:endParaRPr lang="de-AT" dirty="0">
              <a:solidFill>
                <a:srgbClr val="999999"/>
              </a:solidFill>
            </a:endParaRPr>
          </a:p>
          <a:p>
            <a:pPr marL="1169988" lvl="3" indent="-360363">
              <a:buFont typeface="Arial" pitchFamily="34" charset="0"/>
              <a:buChar char="•"/>
            </a:pPr>
            <a:r>
              <a:rPr lang="de-AT" sz="2200" dirty="0" smtClean="0"/>
              <a:t>Die  </a:t>
            </a:r>
            <a:r>
              <a:rPr lang="de-AT" sz="2200" dirty="0"/>
              <a:t>"wesentlichen Bereiche" werden für jedes Klausurheft separat festgelegt. Dabei wird zwischen Teil A - und Teil B </a:t>
            </a:r>
            <a:r>
              <a:rPr lang="de-AT" sz="2200" dirty="0" smtClean="0"/>
              <a:t>nicht </a:t>
            </a:r>
            <a:r>
              <a:rPr lang="de-AT" sz="2200" dirty="0"/>
              <a:t>unterschieden</a:t>
            </a:r>
            <a:r>
              <a:rPr lang="de-AT" sz="2200" dirty="0" smtClean="0"/>
              <a:t>.</a:t>
            </a:r>
          </a:p>
          <a:p>
            <a:pPr marL="1169988" lvl="3" indent="-360363"/>
            <a:endParaRPr lang="de-AT" sz="2200" dirty="0"/>
          </a:p>
          <a:p>
            <a:pPr marL="1169988" lvl="3" indent="-360363">
              <a:buFont typeface="Arial" pitchFamily="34" charset="0"/>
              <a:buChar char="•"/>
            </a:pPr>
            <a:r>
              <a:rPr lang="de-AT" sz="2200" dirty="0"/>
              <a:t>Ein Expertenteam </a:t>
            </a:r>
            <a:r>
              <a:rPr lang="de-AT" sz="2200" dirty="0" smtClean="0"/>
              <a:t>bewertet im Standard Setting </a:t>
            </a:r>
            <a:r>
              <a:rPr lang="de-AT" sz="2200" dirty="0"/>
              <a:t>jeden vergebenen Punkt mithilfe des 4-stufigen </a:t>
            </a:r>
            <a:r>
              <a:rPr lang="de-AT" sz="2200" dirty="0" smtClean="0"/>
              <a:t>Kompetenzstufenrasters.</a:t>
            </a:r>
          </a:p>
          <a:p>
            <a:pPr marL="1169988" lvl="3" indent="-360363"/>
            <a:endParaRPr lang="de-AT" sz="2200" dirty="0"/>
          </a:p>
          <a:p>
            <a:pPr marL="1169988" lvl="3" indent="-360363">
              <a:buFont typeface="Arial" pitchFamily="34" charset="0"/>
              <a:buChar char="•"/>
            </a:pPr>
            <a:r>
              <a:rPr lang="de-AT" sz="2200" dirty="0"/>
              <a:t>Durch diese Bewertung erhält jeder vergebene Punkt in einem Klausurheft eine Komplexitätsstufe</a:t>
            </a:r>
            <a:r>
              <a:rPr lang="de-AT" sz="2200" dirty="0" smtClean="0"/>
              <a:t>. Daraus </a:t>
            </a:r>
            <a:r>
              <a:rPr lang="de-AT" sz="2200" dirty="0"/>
              <a:t>ergibt sich die Gesamtschwierigkeit eines Klausurhefts</a:t>
            </a:r>
            <a:r>
              <a:rPr lang="de-AT" sz="2200" dirty="0" smtClean="0"/>
              <a:t>.</a:t>
            </a:r>
          </a:p>
          <a:p>
            <a:pPr marL="1169988" lvl="3" indent="-360363"/>
            <a:endParaRPr lang="de-AT" sz="2200" dirty="0"/>
          </a:p>
          <a:p>
            <a:pPr marL="1169988" lvl="3" indent="-360363">
              <a:buFont typeface="Arial" pitchFamily="34" charset="0"/>
              <a:buChar char="•"/>
            </a:pPr>
            <a:r>
              <a:rPr lang="de-AT" sz="2200" dirty="0"/>
              <a:t>Die </a:t>
            </a:r>
            <a:r>
              <a:rPr lang="de-AT" sz="2200" dirty="0" smtClean="0"/>
              <a:t>Summe der unabhängig erreichbaren Punkte </a:t>
            </a:r>
            <a:r>
              <a:rPr lang="de-AT" sz="2200" dirty="0"/>
              <a:t>in den Kompetenzstufen 1 </a:t>
            </a:r>
            <a:r>
              <a:rPr lang="de-AT" sz="2200" dirty="0" smtClean="0"/>
              <a:t>und </a:t>
            </a:r>
            <a:r>
              <a:rPr lang="de-AT" sz="2200" dirty="0"/>
              <a:t>2 ergeben die Punkteanzahl für die "wesentlichen  </a:t>
            </a:r>
            <a:r>
              <a:rPr lang="de-AT" sz="2200" dirty="0" smtClean="0"/>
              <a:t>Bereiche“. </a:t>
            </a:r>
            <a:endParaRPr lang="de-AT" sz="1800" dirty="0">
              <a:solidFill>
                <a:srgbClr val="999999"/>
              </a:solidFill>
            </a:endParaRPr>
          </a:p>
          <a:p>
            <a:pPr lvl="3"/>
            <a:endParaRPr lang="de-AT" dirty="0">
              <a:solidFill>
                <a:srgbClr val="999999"/>
              </a:solidFill>
            </a:endParaRPr>
          </a:p>
          <a:p>
            <a:pPr marL="1714500" lvl="3" indent="-342900">
              <a:buFont typeface="Arial" pitchFamily="34" charset="0"/>
              <a:buChar char="•"/>
            </a:pPr>
            <a:endParaRPr lang="de-AT" dirty="0" smtClean="0">
              <a:solidFill>
                <a:srgbClr val="999999"/>
              </a:solidFill>
            </a:endParaRPr>
          </a:p>
          <a:p>
            <a:pPr marL="1714500" lvl="3" indent="-342900">
              <a:buFont typeface="Arial" pitchFamily="34" charset="0"/>
              <a:buChar char="•"/>
            </a:pPr>
            <a:endParaRPr lang="de-AT" dirty="0">
              <a:solidFill>
                <a:srgbClr val="999999"/>
              </a:solidFill>
            </a:endParaRPr>
          </a:p>
          <a:p>
            <a:pPr marL="1714500" lvl="3" indent="-342900">
              <a:buFont typeface="Arial" pitchFamily="34" charset="0"/>
              <a:buChar char="•"/>
            </a:pPr>
            <a:endParaRPr lang="de-AT" dirty="0" smtClean="0">
              <a:solidFill>
                <a:srgbClr val="999999"/>
              </a:solidFill>
            </a:endParaRPr>
          </a:p>
          <a:p>
            <a:pPr marL="1714500" lvl="3" indent="-342900">
              <a:buFont typeface="Arial" pitchFamily="34" charset="0"/>
              <a:buChar char="•"/>
            </a:pPr>
            <a:endParaRPr lang="de-AT" dirty="0">
              <a:solidFill>
                <a:srgbClr val="999999"/>
              </a:solidFill>
            </a:endParaRPr>
          </a:p>
          <a:p>
            <a:pPr marL="1714500" lvl="3" indent="-342900">
              <a:buFont typeface="Arial" pitchFamily="34" charset="0"/>
              <a:buChar char="•"/>
            </a:pPr>
            <a:endParaRPr lang="de-AT" dirty="0" smtClean="0">
              <a:solidFill>
                <a:srgbClr val="999999"/>
              </a:solidFill>
            </a:endParaRPr>
          </a:p>
          <a:p>
            <a:pPr marL="1714500" lvl="3" indent="-342900">
              <a:buFont typeface="Arial" pitchFamily="34" charset="0"/>
              <a:buChar char="•"/>
            </a:pPr>
            <a:endParaRPr lang="de-AT" dirty="0">
              <a:solidFill>
                <a:srgbClr val="999999"/>
              </a:solidFill>
            </a:endParaRPr>
          </a:p>
          <a:p>
            <a:pPr marL="1714500" lvl="3" indent="-342900">
              <a:buFont typeface="Arial" pitchFamily="34" charset="0"/>
              <a:buChar char="•"/>
            </a:pPr>
            <a:endParaRPr lang="de-AT" dirty="0" smtClean="0">
              <a:solidFill>
                <a:srgbClr val="999999"/>
              </a:solidFill>
            </a:endParaRPr>
          </a:p>
          <a:p>
            <a:pPr marL="1714500" lvl="3" indent="-342900">
              <a:buFont typeface="Arial" pitchFamily="34" charset="0"/>
              <a:buChar char="•"/>
            </a:pPr>
            <a:endParaRPr lang="de-AT" dirty="0">
              <a:solidFill>
                <a:srgbClr val="999999"/>
              </a:solidFill>
            </a:endParaRPr>
          </a:p>
        </p:txBody>
      </p:sp>
    </p:spTree>
    <p:extLst>
      <p:ext uri="{BB962C8B-B14F-4D97-AF65-F5344CB8AC3E}">
        <p14:creationId xmlns:p14="http://schemas.microsoft.com/office/powerpoint/2010/main" val="15319082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497887" cy="1008062"/>
          </a:xfrm>
        </p:spPr>
        <p:txBody>
          <a:bodyPr/>
          <a:lstStyle/>
          <a:p>
            <a:r>
              <a:rPr lang="de-AT" sz="2800" b="0" i="0" kern="1200" dirty="0">
                <a:solidFill>
                  <a:srgbClr val="000000"/>
                </a:solidFill>
                <a:effectLst>
                  <a:outerShdw blurRad="38100" dist="38100" dir="2700000" algn="tl">
                    <a:srgbClr val="000000">
                      <a:alpha val="43137"/>
                    </a:srgbClr>
                  </a:outerShdw>
                </a:effectLst>
                <a:latin typeface="HelveticaNeueLT Std Med"/>
              </a:rPr>
              <a:t>Kompetenzstufenraster</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389" b="-2891"/>
          <a:stretch/>
        </p:blipFill>
        <p:spPr bwMode="auto">
          <a:xfrm>
            <a:off x="146051" y="1319132"/>
            <a:ext cx="8593213" cy="4134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32535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69830"/>
            <a:ext cx="8497887" cy="1008062"/>
          </a:xfrm>
        </p:spPr>
        <p:txBody>
          <a:bodyPr/>
          <a:lstStyle/>
          <a:p>
            <a:r>
              <a:rPr lang="de-AT" sz="2800" b="0" i="0" kern="1200" dirty="0" smtClean="0">
                <a:solidFill>
                  <a:srgbClr val="000000"/>
                </a:solidFill>
                <a:effectLst>
                  <a:outerShdw blurRad="38100" dist="38100" dir="2700000" algn="tl">
                    <a:srgbClr val="000000">
                      <a:alpha val="43137"/>
                    </a:srgbClr>
                  </a:outerShdw>
                </a:effectLst>
                <a:latin typeface="HelveticaNeueLT Std Med"/>
              </a:rPr>
              <a:t>Beurteilung SRDP AM</a:t>
            </a:r>
            <a:endParaRPr lang="de-AT" sz="2800" b="0" i="0" kern="1200" dirty="0">
              <a:solidFill>
                <a:srgbClr val="000000"/>
              </a:solidFill>
              <a:effectLst>
                <a:outerShdw blurRad="38100" dist="38100" dir="2700000" algn="tl">
                  <a:srgbClr val="000000">
                    <a:alpha val="43137"/>
                  </a:srgbClr>
                </a:outerShdw>
              </a:effectLst>
              <a:latin typeface="HelveticaNeueLT Std Med"/>
            </a:endParaRPr>
          </a:p>
        </p:txBody>
      </p:sp>
      <p:sp>
        <p:nvSpPr>
          <p:cNvPr id="3" name="Inhaltsplatzhalter 2"/>
          <p:cNvSpPr>
            <a:spLocks noGrp="1"/>
          </p:cNvSpPr>
          <p:nvPr>
            <p:ph idx="1"/>
          </p:nvPr>
        </p:nvSpPr>
        <p:spPr>
          <a:xfrm>
            <a:off x="395288" y="812801"/>
            <a:ext cx="8497887" cy="522840"/>
          </a:xfrm>
        </p:spPr>
        <p:txBody>
          <a:bodyPr/>
          <a:lstStyle/>
          <a:p>
            <a:r>
              <a:rPr lang="de-AT" sz="2800" kern="1200" dirty="0" smtClean="0">
                <a:solidFill>
                  <a:srgbClr val="B4CD2D"/>
                </a:solidFill>
                <a:latin typeface="HelveticaNeueLT Std Lt" pitchFamily="34" charset="0"/>
              </a:rPr>
              <a:t>Beispiel aus einem </a:t>
            </a:r>
            <a:r>
              <a:rPr lang="de-AT" sz="2800" kern="1200" dirty="0">
                <a:solidFill>
                  <a:srgbClr val="B4CD2D"/>
                </a:solidFill>
                <a:latin typeface="HelveticaNeueLT Std Lt" pitchFamily="34" charset="0"/>
              </a:rPr>
              <a:t>Klausurheft</a:t>
            </a:r>
          </a:p>
          <a:p>
            <a:pPr marL="1714500" lvl="3" indent="-342900">
              <a:buFont typeface="Arial" pitchFamily="34" charset="0"/>
              <a:buChar char="•"/>
            </a:pPr>
            <a:endParaRPr lang="de-AT" dirty="0" smtClean="0">
              <a:solidFill>
                <a:srgbClr val="999999"/>
              </a:solidFill>
            </a:endParaRPr>
          </a:p>
          <a:p>
            <a:pPr lvl="3"/>
            <a:endParaRPr lang="de-AT" dirty="0">
              <a:solidFill>
                <a:srgbClr val="999999"/>
              </a:solidFill>
            </a:endParaRPr>
          </a:p>
          <a:p>
            <a:pPr marL="1714500" lvl="3" indent="-342900">
              <a:buFont typeface="Arial" pitchFamily="34" charset="0"/>
              <a:buChar char="•"/>
            </a:pPr>
            <a:endParaRPr lang="de-AT" dirty="0" smtClean="0">
              <a:solidFill>
                <a:srgbClr val="999999"/>
              </a:solidFill>
            </a:endParaRPr>
          </a:p>
          <a:p>
            <a:pPr lvl="3"/>
            <a:endParaRPr lang="de-AT" dirty="0">
              <a:solidFill>
                <a:srgbClr val="999999"/>
              </a:solidFill>
            </a:endParaRPr>
          </a:p>
          <a:p>
            <a:pPr marL="1714500" lvl="3" indent="-342900">
              <a:buFont typeface="Arial" pitchFamily="34" charset="0"/>
              <a:buChar char="•"/>
            </a:pPr>
            <a:endParaRPr lang="de-AT" dirty="0" smtClean="0">
              <a:solidFill>
                <a:srgbClr val="999999"/>
              </a:solidFill>
            </a:endParaRPr>
          </a:p>
          <a:p>
            <a:pPr marL="1714500" lvl="3" indent="-342900">
              <a:buFont typeface="Arial" pitchFamily="34" charset="0"/>
              <a:buChar char="•"/>
            </a:pPr>
            <a:endParaRPr lang="de-AT" dirty="0">
              <a:solidFill>
                <a:srgbClr val="999999"/>
              </a:solidFill>
            </a:endParaRPr>
          </a:p>
          <a:p>
            <a:pPr lvl="3"/>
            <a:endParaRPr lang="de-AT" dirty="0" smtClean="0">
              <a:solidFill>
                <a:srgbClr val="999999"/>
              </a:solidFill>
            </a:endParaRPr>
          </a:p>
          <a:p>
            <a:pPr marL="1714500" lvl="3" indent="-342900">
              <a:buFont typeface="Arial" pitchFamily="34" charset="0"/>
              <a:buChar char="•"/>
            </a:pPr>
            <a:endParaRPr lang="de-AT" dirty="0" smtClean="0">
              <a:solidFill>
                <a:srgbClr val="999999"/>
              </a:solidFill>
            </a:endParaRPr>
          </a:p>
          <a:p>
            <a:pPr marL="1714500" lvl="3" indent="-342900">
              <a:buFont typeface="Arial" pitchFamily="34" charset="0"/>
              <a:buChar char="•"/>
            </a:pPr>
            <a:endParaRPr lang="de-AT" dirty="0">
              <a:solidFill>
                <a:srgbClr val="999999"/>
              </a:solidFill>
            </a:endParaRPr>
          </a:p>
          <a:p>
            <a:pPr marL="1714500" lvl="3" indent="-342900">
              <a:buFont typeface="Arial" pitchFamily="34" charset="0"/>
              <a:buChar char="•"/>
            </a:pPr>
            <a:endParaRPr lang="de-AT" dirty="0" smtClean="0">
              <a:solidFill>
                <a:srgbClr val="999999"/>
              </a:solidFill>
            </a:endParaRPr>
          </a:p>
          <a:p>
            <a:pPr lvl="3"/>
            <a:endParaRPr lang="de-AT" dirty="0" smtClean="0">
              <a:solidFill>
                <a:srgbClr val="999999"/>
              </a:solidFill>
            </a:endParaRPr>
          </a:p>
          <a:p>
            <a:pPr lvl="3"/>
            <a:endParaRPr lang="de-AT" dirty="0">
              <a:solidFill>
                <a:srgbClr val="999999"/>
              </a:solidFill>
            </a:endParaRPr>
          </a:p>
          <a:p>
            <a:pPr lvl="3"/>
            <a:endParaRPr lang="de-AT" dirty="0">
              <a:solidFill>
                <a:srgbClr val="999999"/>
              </a:solidFill>
            </a:endParaRPr>
          </a:p>
        </p:txBody>
      </p:sp>
      <p:graphicFrame>
        <p:nvGraphicFramePr>
          <p:cNvPr id="9" name="Tabelle 8"/>
          <p:cNvGraphicFramePr>
            <a:graphicFrameLocks noGrp="1"/>
          </p:cNvGraphicFramePr>
          <p:nvPr>
            <p:extLst>
              <p:ext uri="{D42A27DB-BD31-4B8C-83A1-F6EECF244321}">
                <p14:modId xmlns:p14="http://schemas.microsoft.com/office/powerpoint/2010/main" val="4154145917"/>
              </p:ext>
            </p:extLst>
          </p:nvPr>
        </p:nvGraphicFramePr>
        <p:xfrm>
          <a:off x="578776" y="1335641"/>
          <a:ext cx="7794664" cy="2085653"/>
        </p:xfrm>
        <a:graphic>
          <a:graphicData uri="http://schemas.openxmlformats.org/drawingml/2006/table">
            <a:tbl>
              <a:tblPr firstRow="1" bandRow="1">
                <a:tableStyleId>{2D5ABB26-0587-4C30-8999-92F81FD0307C}</a:tableStyleId>
              </a:tblPr>
              <a:tblGrid>
                <a:gridCol w="910977"/>
                <a:gridCol w="1428108"/>
                <a:gridCol w="2657029"/>
                <a:gridCol w="2798550"/>
              </a:tblGrid>
              <a:tr h="462337">
                <a:tc>
                  <a:txBody>
                    <a:bodyPr/>
                    <a:lstStyle/>
                    <a:p>
                      <a:endParaRPr lang="de-AT"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AT"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AT" dirty="0" smtClean="0"/>
                        <a:t>Kompetenzbereich</a:t>
                      </a:r>
                      <a:r>
                        <a:rPr lang="de-AT" baseline="0" dirty="0" smtClean="0"/>
                        <a:t> A</a:t>
                      </a:r>
                      <a:endParaRPr lang="de-A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AT" dirty="0" smtClean="0"/>
                        <a:t>Kompetenzbereich B</a:t>
                      </a:r>
                      <a:endParaRPr lang="de-A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1514">
                <a:tc>
                  <a:txBody>
                    <a:bodyPr/>
                    <a:lstStyle/>
                    <a:p>
                      <a:endParaRPr lang="de-AT"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AT" dirty="0" smtClean="0"/>
                        <a:t>Summe</a:t>
                      </a:r>
                      <a:endParaRPr lang="de-A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AT" dirty="0" smtClean="0"/>
                        <a:t>1, 2 und (u)</a:t>
                      </a:r>
                      <a:endParaRPr lang="de-A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AT" dirty="0" smtClean="0"/>
                        <a:t>3,</a:t>
                      </a:r>
                      <a:r>
                        <a:rPr lang="de-AT" baseline="0" dirty="0" smtClean="0"/>
                        <a:t> 4 oder (a)</a:t>
                      </a:r>
                      <a:endParaRPr lang="de-A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0692">
                <a:tc>
                  <a:txBody>
                    <a:bodyPr/>
                    <a:lstStyle/>
                    <a:p>
                      <a:r>
                        <a:rPr lang="de-AT" dirty="0" smtClean="0"/>
                        <a:t>Teil A</a:t>
                      </a:r>
                      <a:endParaRPr lang="de-A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AT" dirty="0" smtClean="0"/>
                        <a:t>25</a:t>
                      </a:r>
                      <a:endParaRPr lang="de-A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AT" dirty="0" smtClean="0"/>
                        <a:t>15</a:t>
                      </a:r>
                      <a:endParaRPr lang="de-A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AT" dirty="0" smtClean="0"/>
                        <a:t>10</a:t>
                      </a:r>
                      <a:endParaRPr lang="de-A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0692">
                <a:tc>
                  <a:txBody>
                    <a:bodyPr/>
                    <a:lstStyle/>
                    <a:p>
                      <a:r>
                        <a:rPr lang="de-AT" dirty="0" smtClean="0"/>
                        <a:t>Teil B</a:t>
                      </a:r>
                      <a:endParaRPr lang="de-A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AT" dirty="0" smtClean="0"/>
                        <a:t>24</a:t>
                      </a:r>
                      <a:endParaRPr lang="de-A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AT" dirty="0" smtClean="0"/>
                        <a:t>13</a:t>
                      </a:r>
                      <a:endParaRPr lang="de-A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AT" dirty="0" smtClean="0"/>
                        <a:t>11</a:t>
                      </a:r>
                      <a:endParaRPr lang="de-A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0418">
                <a:tc>
                  <a:txBody>
                    <a:bodyPr/>
                    <a:lstStyle/>
                    <a:p>
                      <a:r>
                        <a:rPr lang="de-AT" dirty="0" smtClean="0"/>
                        <a:t>total</a:t>
                      </a:r>
                      <a:endParaRPr lang="de-A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AT" dirty="0" smtClean="0"/>
                        <a:t>49</a:t>
                      </a:r>
                      <a:endParaRPr lang="de-A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AT" dirty="0" smtClean="0"/>
                        <a:t>28</a:t>
                      </a:r>
                      <a:endParaRPr lang="de-A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AT" dirty="0" smtClean="0"/>
                        <a:t>21</a:t>
                      </a:r>
                      <a:endParaRPr lang="de-A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Inhaltsplatzhalter 2"/>
          <p:cNvSpPr txBox="1">
            <a:spLocks/>
          </p:cNvSpPr>
          <p:nvPr/>
        </p:nvSpPr>
        <p:spPr bwMode="auto">
          <a:xfrm>
            <a:off x="395288" y="3472098"/>
            <a:ext cx="8497887" cy="5228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ct val="0"/>
              </a:spcBef>
              <a:spcAft>
                <a:spcPct val="0"/>
              </a:spcAft>
              <a:defRPr sz="2000">
                <a:solidFill>
                  <a:schemeClr val="tx1"/>
                </a:solidFill>
                <a:latin typeface="Arial"/>
                <a:ea typeface="+mn-ea"/>
                <a:cs typeface="+mn-cs"/>
              </a:defRPr>
            </a:lvl1pPr>
            <a:lvl2pPr marL="0" indent="0" algn="l" rtl="0" eaLnBrk="0" fontAlgn="base" hangingPunct="0">
              <a:lnSpc>
                <a:spcPct val="90000"/>
              </a:lnSpc>
              <a:spcBef>
                <a:spcPts val="0"/>
              </a:spcBef>
              <a:spcAft>
                <a:spcPct val="0"/>
              </a:spcAft>
              <a:buNone/>
              <a:defRPr sz="1800" b="1" i="0" baseline="0">
                <a:solidFill>
                  <a:schemeClr val="tx1"/>
                </a:solidFill>
                <a:latin typeface="Arial"/>
              </a:defRPr>
            </a:lvl2pPr>
            <a:lvl3pPr marL="1144800" indent="-228600" algn="l" rtl="0" eaLnBrk="0" fontAlgn="base" hangingPunct="0">
              <a:lnSpc>
                <a:spcPct val="90000"/>
              </a:lnSpc>
              <a:spcBef>
                <a:spcPts val="0"/>
              </a:spcBef>
              <a:spcAft>
                <a:spcPct val="0"/>
              </a:spcAft>
              <a:buClr>
                <a:schemeClr val="bg1">
                  <a:lumMod val="65000"/>
                </a:schemeClr>
              </a:buClr>
              <a:buFont typeface="Wingdings" charset="2"/>
              <a:buChar char="§"/>
              <a:defRPr sz="1800">
                <a:solidFill>
                  <a:schemeClr val="tx1"/>
                </a:solidFill>
                <a:latin typeface="Arial"/>
                <a:cs typeface="Arial"/>
              </a:defRPr>
            </a:lvl3pPr>
            <a:lvl4pPr marL="1371600" marR="0" indent="0" algn="l" defTabSz="914400" rtl="0" eaLnBrk="0" fontAlgn="base" latinLnBrk="0" hangingPunct="0">
              <a:lnSpc>
                <a:spcPct val="90000"/>
              </a:lnSpc>
              <a:spcBef>
                <a:spcPts val="0"/>
              </a:spcBef>
              <a:spcAft>
                <a:spcPct val="0"/>
              </a:spcAft>
              <a:buClrTx/>
              <a:buSzTx/>
              <a:buFontTx/>
              <a:buNone/>
              <a:tabLst/>
              <a:defRPr sz="1600" baseline="0">
                <a:solidFill>
                  <a:schemeClr val="tx1"/>
                </a:solidFill>
                <a:latin typeface="Arial"/>
              </a:defRPr>
            </a:lvl4pPr>
            <a:lvl5pPr marL="2114550" indent="-285750" algn="l" rtl="0" eaLnBrk="0" fontAlgn="base" hangingPunct="0">
              <a:spcBef>
                <a:spcPct val="20000"/>
              </a:spcBef>
              <a:spcAft>
                <a:spcPct val="0"/>
              </a:spcAft>
              <a:buClr>
                <a:schemeClr val="bg1">
                  <a:lumMod val="65000"/>
                </a:schemeClr>
              </a:buClr>
              <a:buFont typeface="Arial"/>
              <a:buChar char="•"/>
              <a:defRPr sz="1600">
                <a:solidFill>
                  <a:schemeClr val="tx1"/>
                </a:solidFill>
                <a:latin typeface="Arial"/>
                <a:cs typeface="Arial"/>
              </a:defRPr>
            </a:lvl5pPr>
            <a:lvl6pPr marL="2514600" indent="-228600" algn="l" rtl="0" fontAlgn="base">
              <a:lnSpc>
                <a:spcPct val="90000"/>
              </a:lnSpc>
              <a:spcBef>
                <a:spcPct val="20000"/>
              </a:spcBef>
              <a:spcAft>
                <a:spcPct val="0"/>
              </a:spcAft>
              <a:buClr>
                <a:schemeClr val="bg1">
                  <a:lumMod val="65000"/>
                </a:schemeClr>
              </a:buClr>
              <a:buFont typeface="Symbol" charset="2"/>
              <a:buChar char="-"/>
              <a:defRPr sz="1600">
                <a:solidFill>
                  <a:schemeClr val="tx1"/>
                </a:solidFill>
                <a:latin typeface="Arial"/>
                <a:cs typeface="Arial"/>
              </a:defRPr>
            </a:lvl6pPr>
            <a:lvl7pPr marL="2971800" indent="-228600" algn="l" rtl="0" fontAlgn="base">
              <a:spcBef>
                <a:spcPct val="20000"/>
              </a:spcBef>
              <a:spcAft>
                <a:spcPct val="0"/>
              </a:spcAft>
              <a:buChar char="»"/>
              <a:defRPr>
                <a:solidFill>
                  <a:schemeClr val="tx1"/>
                </a:solidFill>
                <a:latin typeface="HelveticaNeueLT Std Lt" pitchFamily="34" charset="0"/>
              </a:defRPr>
            </a:lvl7pPr>
            <a:lvl8pPr marL="3429000" indent="-228600" algn="l" rtl="0" fontAlgn="base">
              <a:spcBef>
                <a:spcPct val="20000"/>
              </a:spcBef>
              <a:spcAft>
                <a:spcPct val="0"/>
              </a:spcAft>
              <a:buChar char="»"/>
              <a:defRPr>
                <a:solidFill>
                  <a:schemeClr val="tx1"/>
                </a:solidFill>
                <a:latin typeface="HelveticaNeueLT Std Lt" pitchFamily="34" charset="0"/>
              </a:defRPr>
            </a:lvl8pPr>
            <a:lvl9pPr marL="3886200" indent="-228600" algn="l" rtl="0" fontAlgn="base">
              <a:spcBef>
                <a:spcPct val="20000"/>
              </a:spcBef>
              <a:spcAft>
                <a:spcPct val="0"/>
              </a:spcAft>
              <a:buChar char="»"/>
              <a:defRPr>
                <a:solidFill>
                  <a:schemeClr val="tx1"/>
                </a:solidFill>
                <a:latin typeface="HelveticaNeueLT Std Lt" pitchFamily="34" charset="0"/>
              </a:defRPr>
            </a:lvl9pPr>
          </a:lstStyle>
          <a:p>
            <a:pPr marL="342900" indent="-342900">
              <a:buFont typeface="Arial" pitchFamily="34" charset="0"/>
              <a:buChar char="•"/>
            </a:pPr>
            <a:r>
              <a:rPr lang="de-AT" sz="2800" kern="1200" dirty="0" smtClean="0">
                <a:solidFill>
                  <a:srgbClr val="B4CD2D"/>
                </a:solidFill>
                <a:latin typeface="HelveticaNeueLT Std Lt" pitchFamily="34" charset="0"/>
              </a:rPr>
              <a:t>Beurteilungsschlüssel:</a:t>
            </a:r>
          </a:p>
          <a:p>
            <a:pPr marL="1714500" lvl="3" indent="-342900">
              <a:buFont typeface="Arial" pitchFamily="34" charset="0"/>
              <a:buChar char="•"/>
            </a:pPr>
            <a:endParaRPr lang="de-AT" kern="0" dirty="0" smtClean="0">
              <a:solidFill>
                <a:srgbClr val="999999"/>
              </a:solidFill>
            </a:endParaRPr>
          </a:p>
          <a:p>
            <a:pPr lvl="3"/>
            <a:endParaRPr lang="de-AT" kern="0" dirty="0" smtClean="0">
              <a:solidFill>
                <a:srgbClr val="999999"/>
              </a:solidFill>
            </a:endParaRPr>
          </a:p>
          <a:p>
            <a:pPr marL="1714500" lvl="3" indent="-342900">
              <a:buFont typeface="Arial" pitchFamily="34" charset="0"/>
              <a:buChar char="•"/>
            </a:pPr>
            <a:endParaRPr lang="de-AT" kern="0" dirty="0" smtClean="0">
              <a:solidFill>
                <a:srgbClr val="999999"/>
              </a:solidFill>
            </a:endParaRPr>
          </a:p>
          <a:p>
            <a:pPr lvl="3"/>
            <a:endParaRPr lang="de-AT" kern="0" dirty="0" smtClean="0">
              <a:solidFill>
                <a:srgbClr val="999999"/>
              </a:solidFill>
            </a:endParaRPr>
          </a:p>
          <a:p>
            <a:pPr marL="1714500" lvl="3" indent="-342900">
              <a:buFont typeface="Arial" pitchFamily="34" charset="0"/>
              <a:buChar char="•"/>
            </a:pPr>
            <a:endParaRPr lang="de-AT" kern="0" dirty="0" smtClean="0">
              <a:solidFill>
                <a:srgbClr val="999999"/>
              </a:solidFill>
            </a:endParaRPr>
          </a:p>
          <a:p>
            <a:pPr marL="1714500" lvl="3" indent="-342900">
              <a:buFont typeface="Arial" pitchFamily="34" charset="0"/>
              <a:buChar char="•"/>
            </a:pPr>
            <a:endParaRPr lang="de-AT" kern="0" dirty="0" smtClean="0">
              <a:solidFill>
                <a:srgbClr val="999999"/>
              </a:solidFill>
            </a:endParaRPr>
          </a:p>
          <a:p>
            <a:pPr lvl="3"/>
            <a:endParaRPr lang="de-AT" kern="0" dirty="0" smtClean="0">
              <a:solidFill>
                <a:srgbClr val="999999"/>
              </a:solidFill>
            </a:endParaRPr>
          </a:p>
          <a:p>
            <a:pPr marL="1714500" lvl="3" indent="-342900">
              <a:buFont typeface="Arial" pitchFamily="34" charset="0"/>
              <a:buChar char="•"/>
            </a:pPr>
            <a:endParaRPr lang="de-AT" kern="0" dirty="0" smtClean="0">
              <a:solidFill>
                <a:srgbClr val="999999"/>
              </a:solidFill>
            </a:endParaRPr>
          </a:p>
          <a:p>
            <a:pPr marL="1714500" lvl="3" indent="-342900">
              <a:buFont typeface="Arial" pitchFamily="34" charset="0"/>
              <a:buChar char="•"/>
            </a:pPr>
            <a:endParaRPr lang="de-AT" kern="0" dirty="0" smtClean="0">
              <a:solidFill>
                <a:srgbClr val="999999"/>
              </a:solidFill>
            </a:endParaRPr>
          </a:p>
          <a:p>
            <a:pPr marL="1714500" lvl="3" indent="-342900">
              <a:buFont typeface="Arial" pitchFamily="34" charset="0"/>
              <a:buChar char="•"/>
            </a:pPr>
            <a:endParaRPr lang="de-AT" kern="0" dirty="0" smtClean="0">
              <a:solidFill>
                <a:srgbClr val="999999"/>
              </a:solidFill>
            </a:endParaRPr>
          </a:p>
          <a:p>
            <a:pPr lvl="3"/>
            <a:endParaRPr lang="de-AT" kern="0" dirty="0" smtClean="0">
              <a:solidFill>
                <a:srgbClr val="999999"/>
              </a:solidFill>
            </a:endParaRPr>
          </a:p>
          <a:p>
            <a:pPr lvl="3"/>
            <a:endParaRPr lang="de-AT" kern="0" dirty="0" smtClean="0">
              <a:solidFill>
                <a:srgbClr val="999999"/>
              </a:solidFill>
            </a:endParaRPr>
          </a:p>
          <a:p>
            <a:pPr lvl="3"/>
            <a:endParaRPr lang="de-AT" kern="0" dirty="0">
              <a:solidFill>
                <a:srgbClr val="999999"/>
              </a:solidFill>
            </a:endParaRPr>
          </a:p>
        </p:txBody>
      </p:sp>
      <p:graphicFrame>
        <p:nvGraphicFramePr>
          <p:cNvPr id="11" name="Tabelle 10"/>
          <p:cNvGraphicFramePr>
            <a:graphicFrameLocks noGrp="1"/>
          </p:cNvGraphicFramePr>
          <p:nvPr>
            <p:extLst>
              <p:ext uri="{D42A27DB-BD31-4B8C-83A1-F6EECF244321}">
                <p14:modId xmlns:p14="http://schemas.microsoft.com/office/powerpoint/2010/main" val="3445934036"/>
              </p:ext>
            </p:extLst>
          </p:nvPr>
        </p:nvGraphicFramePr>
        <p:xfrm>
          <a:off x="578776" y="3974390"/>
          <a:ext cx="3808289" cy="1854200"/>
        </p:xfrm>
        <a:graphic>
          <a:graphicData uri="http://schemas.openxmlformats.org/drawingml/2006/table">
            <a:tbl>
              <a:tblPr firstRow="1" bandRow="1">
                <a:tableStyleId>{2D5ABB26-0587-4C30-8999-92F81FD0307C}</a:tableStyleId>
              </a:tblPr>
              <a:tblGrid>
                <a:gridCol w="1897296"/>
                <a:gridCol w="1910993"/>
              </a:tblGrid>
              <a:tr h="370840">
                <a:tc>
                  <a:txBody>
                    <a:bodyPr/>
                    <a:lstStyle/>
                    <a:p>
                      <a:r>
                        <a:rPr lang="de-AT" dirty="0" smtClean="0"/>
                        <a:t>Sehr gut</a:t>
                      </a:r>
                      <a:endParaRPr lang="de-A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AT" dirty="0" smtClean="0"/>
                        <a:t>43 – 49 Punkte</a:t>
                      </a:r>
                      <a:endParaRPr lang="de-A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de-AT" dirty="0" smtClean="0"/>
                        <a:t>Gut</a:t>
                      </a:r>
                      <a:endParaRPr lang="de-A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dirty="0" smtClean="0"/>
                        <a:t>36 – 42 Punkte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de-AT" dirty="0" smtClean="0"/>
                        <a:t>Befriedigend</a:t>
                      </a:r>
                      <a:endParaRPr lang="de-A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dirty="0" smtClean="0"/>
                        <a:t>28 – 35 Punkte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de-AT" dirty="0" smtClean="0"/>
                        <a:t>Genügend</a:t>
                      </a:r>
                      <a:endParaRPr lang="de-A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dirty="0" smtClean="0"/>
                        <a:t>22 – 27 Punkte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de-AT" dirty="0" smtClean="0"/>
                        <a:t>Nicht genügend</a:t>
                      </a:r>
                      <a:endParaRPr lang="de-A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dirty="0" smtClean="0"/>
                        <a:t>0 – 21 Punkte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864379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69830"/>
            <a:ext cx="8497887" cy="1008062"/>
          </a:xfrm>
        </p:spPr>
        <p:txBody>
          <a:bodyPr/>
          <a:lstStyle/>
          <a:p>
            <a:r>
              <a:rPr lang="de-AT" sz="2800" b="0" i="0" kern="1200" dirty="0">
                <a:solidFill>
                  <a:srgbClr val="000000"/>
                </a:solidFill>
                <a:effectLst>
                  <a:outerShdw blurRad="38100" dist="38100" dir="2700000" algn="tl">
                    <a:srgbClr val="000000">
                      <a:alpha val="43137"/>
                    </a:srgbClr>
                  </a:outerShdw>
                </a:effectLst>
                <a:latin typeface="HelveticaNeueLT Std Med"/>
              </a:rPr>
              <a:t>Beurteilung</a:t>
            </a:r>
          </a:p>
        </p:txBody>
      </p:sp>
      <p:sp>
        <p:nvSpPr>
          <p:cNvPr id="3" name="Inhaltsplatzhalter 2"/>
          <p:cNvSpPr>
            <a:spLocks noGrp="1"/>
          </p:cNvSpPr>
          <p:nvPr>
            <p:ph idx="1"/>
          </p:nvPr>
        </p:nvSpPr>
        <p:spPr>
          <a:xfrm>
            <a:off x="395288" y="824753"/>
            <a:ext cx="8497887" cy="5301411"/>
          </a:xfrm>
        </p:spPr>
        <p:txBody>
          <a:bodyPr/>
          <a:lstStyle/>
          <a:p>
            <a:pPr marL="342900" indent="-342900">
              <a:buFont typeface="Arial" pitchFamily="34" charset="0"/>
              <a:buChar char="•"/>
            </a:pPr>
            <a:r>
              <a:rPr lang="de-AT" sz="2800" kern="1200" dirty="0" smtClean="0">
                <a:solidFill>
                  <a:srgbClr val="B4CD2D"/>
                </a:solidFill>
                <a:latin typeface="HelveticaNeueLT Std Lt" pitchFamily="34" charset="0"/>
              </a:rPr>
              <a:t>Gesamtbeurteilung</a:t>
            </a:r>
            <a:r>
              <a:rPr lang="de-AT" dirty="0">
                <a:solidFill>
                  <a:srgbClr val="B4CD2D"/>
                </a:solidFill>
              </a:rPr>
              <a:t>	</a:t>
            </a:r>
          </a:p>
          <a:p>
            <a:pPr marL="809625" lvl="3"/>
            <a:endParaRPr lang="de-AT" sz="2200" dirty="0" smtClean="0"/>
          </a:p>
          <a:p>
            <a:pPr marL="809625" lvl="3"/>
            <a:endParaRPr lang="de-AT" sz="2200" dirty="0"/>
          </a:p>
          <a:p>
            <a:pPr marL="809625" lvl="3"/>
            <a:endParaRPr lang="de-AT" sz="2200" dirty="0"/>
          </a:p>
          <a:p>
            <a:pPr marL="1169988" lvl="3" indent="-360363">
              <a:buFont typeface="Arial" pitchFamily="34" charset="0"/>
              <a:buChar char="•"/>
            </a:pPr>
            <a:r>
              <a:rPr lang="de-AT" sz="2800" dirty="0" smtClean="0"/>
              <a:t>Nach der Punkteermittlung soll die Arbeit nochmals ganzheitlich qualitativ betrachtet werden</a:t>
            </a:r>
          </a:p>
          <a:p>
            <a:pPr marL="1169988" lvl="3" indent="-360363">
              <a:buFont typeface="Arial" pitchFamily="34" charset="0"/>
              <a:buChar char="•"/>
            </a:pPr>
            <a:endParaRPr lang="de-AT" sz="2800" dirty="0"/>
          </a:p>
          <a:p>
            <a:pPr marL="1169988" lvl="3" indent="-360363">
              <a:buFont typeface="Arial" pitchFamily="34" charset="0"/>
              <a:buChar char="•"/>
            </a:pPr>
            <a:r>
              <a:rPr lang="de-AT" sz="2800" dirty="0" smtClean="0"/>
              <a:t>Verbal begründeter Beurteilungsvorschlag unter Zuhilfenahme des Punkteschemas und der ganzheitlichen Betrachtung</a:t>
            </a:r>
            <a:endParaRPr lang="de-AT" sz="2800" dirty="0"/>
          </a:p>
          <a:p>
            <a:pPr marL="1714500" lvl="3" indent="-342900">
              <a:buFont typeface="Arial" pitchFamily="34" charset="0"/>
              <a:buChar char="•"/>
            </a:pPr>
            <a:endParaRPr lang="de-AT" sz="1800" dirty="0">
              <a:solidFill>
                <a:srgbClr val="999999"/>
              </a:solidFill>
            </a:endParaRPr>
          </a:p>
          <a:p>
            <a:pPr lvl="3"/>
            <a:endParaRPr lang="de-AT" dirty="0">
              <a:solidFill>
                <a:srgbClr val="999999"/>
              </a:solidFill>
            </a:endParaRPr>
          </a:p>
          <a:p>
            <a:pPr marL="1714500" lvl="3" indent="-342900">
              <a:buFont typeface="Arial" pitchFamily="34" charset="0"/>
              <a:buChar char="•"/>
            </a:pPr>
            <a:endParaRPr lang="de-AT" dirty="0" smtClean="0">
              <a:solidFill>
                <a:srgbClr val="999999"/>
              </a:solidFill>
            </a:endParaRPr>
          </a:p>
          <a:p>
            <a:pPr marL="1714500" lvl="3" indent="-342900">
              <a:buFont typeface="Arial" pitchFamily="34" charset="0"/>
              <a:buChar char="•"/>
            </a:pPr>
            <a:endParaRPr lang="de-AT" dirty="0">
              <a:solidFill>
                <a:srgbClr val="999999"/>
              </a:solidFill>
            </a:endParaRPr>
          </a:p>
          <a:p>
            <a:pPr marL="1714500" lvl="3" indent="-342900">
              <a:buFont typeface="Arial" pitchFamily="34" charset="0"/>
              <a:buChar char="•"/>
            </a:pPr>
            <a:endParaRPr lang="de-AT" dirty="0" smtClean="0">
              <a:solidFill>
                <a:srgbClr val="999999"/>
              </a:solidFill>
            </a:endParaRPr>
          </a:p>
          <a:p>
            <a:pPr marL="1714500" lvl="3" indent="-342900">
              <a:buFont typeface="Arial" pitchFamily="34" charset="0"/>
              <a:buChar char="•"/>
            </a:pPr>
            <a:endParaRPr lang="de-AT" dirty="0">
              <a:solidFill>
                <a:srgbClr val="999999"/>
              </a:solidFill>
            </a:endParaRPr>
          </a:p>
          <a:p>
            <a:pPr marL="1714500" lvl="3" indent="-342900">
              <a:buFont typeface="Arial" pitchFamily="34" charset="0"/>
              <a:buChar char="•"/>
            </a:pPr>
            <a:endParaRPr lang="de-AT" dirty="0" smtClean="0">
              <a:solidFill>
                <a:srgbClr val="999999"/>
              </a:solidFill>
            </a:endParaRPr>
          </a:p>
          <a:p>
            <a:pPr marL="1714500" lvl="3" indent="-342900">
              <a:buFont typeface="Arial" pitchFamily="34" charset="0"/>
              <a:buChar char="•"/>
            </a:pPr>
            <a:endParaRPr lang="de-AT" dirty="0">
              <a:solidFill>
                <a:srgbClr val="999999"/>
              </a:solidFill>
            </a:endParaRPr>
          </a:p>
          <a:p>
            <a:pPr marL="1714500" lvl="3" indent="-342900">
              <a:buFont typeface="Arial" pitchFamily="34" charset="0"/>
              <a:buChar char="•"/>
            </a:pPr>
            <a:endParaRPr lang="de-AT" dirty="0" smtClean="0">
              <a:solidFill>
                <a:srgbClr val="999999"/>
              </a:solidFill>
            </a:endParaRPr>
          </a:p>
          <a:p>
            <a:pPr marL="1714500" lvl="3" indent="-342900">
              <a:buFont typeface="Arial" pitchFamily="34" charset="0"/>
              <a:buChar char="•"/>
            </a:pPr>
            <a:endParaRPr lang="de-AT" dirty="0">
              <a:solidFill>
                <a:srgbClr val="999999"/>
              </a:solidFill>
            </a:endParaRPr>
          </a:p>
        </p:txBody>
      </p:sp>
    </p:spTree>
    <p:extLst>
      <p:ext uri="{BB962C8B-B14F-4D97-AF65-F5344CB8AC3E}">
        <p14:creationId xmlns:p14="http://schemas.microsoft.com/office/powerpoint/2010/main" val="7761424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99773" y="934138"/>
            <a:ext cx="7344454" cy="4884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el 1"/>
          <p:cNvSpPr txBox="1">
            <a:spLocks/>
          </p:cNvSpPr>
          <p:nvPr/>
        </p:nvSpPr>
        <p:spPr bwMode="auto">
          <a:xfrm>
            <a:off x="129396" y="258795"/>
            <a:ext cx="8368491" cy="569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i="1">
                <a:solidFill>
                  <a:srgbClr val="999999"/>
                </a:solidFill>
                <a:latin typeface="Arial"/>
                <a:ea typeface="+mj-ea"/>
                <a:cs typeface="+mj-cs"/>
              </a:defRPr>
            </a:lvl1pPr>
            <a:lvl2pPr algn="l" rtl="0" eaLnBrk="0" fontAlgn="base" hangingPunct="0">
              <a:spcBef>
                <a:spcPct val="0"/>
              </a:spcBef>
              <a:spcAft>
                <a:spcPct val="0"/>
              </a:spcAft>
              <a:defRPr sz="2800" b="1" i="1">
                <a:solidFill>
                  <a:srgbClr val="B4CD2D"/>
                </a:solidFill>
                <a:latin typeface="HelveticaNeueLT Std Med" pitchFamily="34" charset="0"/>
              </a:defRPr>
            </a:lvl2pPr>
            <a:lvl3pPr algn="l" rtl="0" eaLnBrk="0" fontAlgn="base" hangingPunct="0">
              <a:spcBef>
                <a:spcPct val="0"/>
              </a:spcBef>
              <a:spcAft>
                <a:spcPct val="0"/>
              </a:spcAft>
              <a:defRPr sz="2800" b="1" i="1">
                <a:solidFill>
                  <a:srgbClr val="B4CD2D"/>
                </a:solidFill>
                <a:latin typeface="HelveticaNeueLT Std Med" pitchFamily="34" charset="0"/>
              </a:defRPr>
            </a:lvl3pPr>
            <a:lvl4pPr algn="l" rtl="0" eaLnBrk="0" fontAlgn="base" hangingPunct="0">
              <a:spcBef>
                <a:spcPct val="0"/>
              </a:spcBef>
              <a:spcAft>
                <a:spcPct val="0"/>
              </a:spcAft>
              <a:defRPr sz="2800" b="1" i="1">
                <a:solidFill>
                  <a:srgbClr val="B4CD2D"/>
                </a:solidFill>
                <a:latin typeface="HelveticaNeueLT Std Med" pitchFamily="34" charset="0"/>
              </a:defRPr>
            </a:lvl4pPr>
            <a:lvl5pPr algn="l" rtl="0" eaLnBrk="0" fontAlgn="base" hangingPunct="0">
              <a:spcBef>
                <a:spcPct val="0"/>
              </a:spcBef>
              <a:spcAft>
                <a:spcPct val="0"/>
              </a:spcAft>
              <a:defRPr sz="2800" b="1" i="1">
                <a:solidFill>
                  <a:srgbClr val="B4CD2D"/>
                </a:solidFill>
                <a:latin typeface="HelveticaNeueLT Std Med" pitchFamily="34" charset="0"/>
              </a:defRPr>
            </a:lvl5pPr>
            <a:lvl6pPr marL="457200" algn="l" rtl="0" fontAlgn="base">
              <a:spcBef>
                <a:spcPct val="0"/>
              </a:spcBef>
              <a:spcAft>
                <a:spcPct val="0"/>
              </a:spcAft>
              <a:defRPr sz="2800" b="1" i="1">
                <a:solidFill>
                  <a:srgbClr val="B4CD2D"/>
                </a:solidFill>
                <a:latin typeface="HelveticaNeueLT Std Med" pitchFamily="34" charset="0"/>
              </a:defRPr>
            </a:lvl6pPr>
            <a:lvl7pPr marL="914400" algn="l" rtl="0" fontAlgn="base">
              <a:spcBef>
                <a:spcPct val="0"/>
              </a:spcBef>
              <a:spcAft>
                <a:spcPct val="0"/>
              </a:spcAft>
              <a:defRPr sz="2800" b="1" i="1">
                <a:solidFill>
                  <a:srgbClr val="B4CD2D"/>
                </a:solidFill>
                <a:latin typeface="HelveticaNeueLT Std Med" pitchFamily="34" charset="0"/>
              </a:defRPr>
            </a:lvl7pPr>
            <a:lvl8pPr marL="1371600" algn="l" rtl="0" fontAlgn="base">
              <a:spcBef>
                <a:spcPct val="0"/>
              </a:spcBef>
              <a:spcAft>
                <a:spcPct val="0"/>
              </a:spcAft>
              <a:defRPr sz="2800" b="1" i="1">
                <a:solidFill>
                  <a:srgbClr val="B4CD2D"/>
                </a:solidFill>
                <a:latin typeface="HelveticaNeueLT Std Med" pitchFamily="34" charset="0"/>
              </a:defRPr>
            </a:lvl8pPr>
            <a:lvl9pPr marL="1828800" algn="l" rtl="0" fontAlgn="base">
              <a:spcBef>
                <a:spcPct val="0"/>
              </a:spcBef>
              <a:spcAft>
                <a:spcPct val="0"/>
              </a:spcAft>
              <a:defRPr sz="2800" b="1" i="1">
                <a:solidFill>
                  <a:srgbClr val="B4CD2D"/>
                </a:solidFill>
                <a:latin typeface="HelveticaNeueLT Std Med" pitchFamily="34" charset="0"/>
              </a:defRPr>
            </a:lvl9pPr>
          </a:lstStyle>
          <a:p>
            <a:r>
              <a:rPr lang="de-AT" sz="2800" b="0" i="0" dirty="0">
                <a:solidFill>
                  <a:srgbClr val="B4CD2D"/>
                </a:solidFill>
                <a:latin typeface="HelveticaNeueLT Std Lt" pitchFamily="34" charset="0"/>
                <a:ea typeface="+mn-ea"/>
                <a:cs typeface="+mn-cs"/>
              </a:rPr>
              <a:t>Beurteilungsraster </a:t>
            </a:r>
            <a:r>
              <a:rPr lang="de-AT" sz="1800" dirty="0">
                <a:solidFill>
                  <a:schemeClr val="tx1"/>
                </a:solidFill>
                <a:ea typeface="+mn-ea"/>
                <a:cs typeface="+mn-cs"/>
              </a:rPr>
              <a:t>www.bifie.at/node/2046</a:t>
            </a:r>
          </a:p>
        </p:txBody>
      </p:sp>
    </p:spTree>
    <p:extLst>
      <p:ext uri="{BB962C8B-B14F-4D97-AF65-F5344CB8AC3E}">
        <p14:creationId xmlns:p14="http://schemas.microsoft.com/office/powerpoint/2010/main" val="32926354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68" t="5491"/>
          <a:stretch/>
        </p:blipFill>
        <p:spPr bwMode="auto">
          <a:xfrm>
            <a:off x="3076266" y="2008195"/>
            <a:ext cx="5842881" cy="2968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129396" y="819932"/>
            <a:ext cx="7239592" cy="523220"/>
          </a:xfrm>
          <a:prstGeom prst="rect">
            <a:avLst/>
          </a:prstGeom>
          <a:noFill/>
        </p:spPr>
        <p:txBody>
          <a:bodyPr wrap="square" rtlCol="0">
            <a:spAutoFit/>
          </a:bodyPr>
          <a:lstStyle/>
          <a:p>
            <a:pPr marL="342900" indent="-342900" algn="l">
              <a:buFont typeface="Arial" pitchFamily="34" charset="0"/>
              <a:buChar char="•"/>
            </a:pPr>
            <a:r>
              <a:rPr lang="de-AT" sz="2800" dirty="0">
                <a:solidFill>
                  <a:srgbClr val="B4CD2D"/>
                </a:solidFill>
              </a:rPr>
              <a:t>Handreichung für Korrektoren/innen</a:t>
            </a:r>
          </a:p>
        </p:txBody>
      </p:sp>
      <p:sp>
        <p:nvSpPr>
          <p:cNvPr id="5" name="Titel 1"/>
          <p:cNvSpPr txBox="1">
            <a:spLocks/>
          </p:cNvSpPr>
          <p:nvPr/>
        </p:nvSpPr>
        <p:spPr bwMode="auto">
          <a:xfrm>
            <a:off x="129396" y="258795"/>
            <a:ext cx="8368491" cy="569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i="1">
                <a:solidFill>
                  <a:srgbClr val="999999"/>
                </a:solidFill>
                <a:latin typeface="Arial"/>
                <a:ea typeface="+mj-ea"/>
                <a:cs typeface="+mj-cs"/>
              </a:defRPr>
            </a:lvl1pPr>
            <a:lvl2pPr algn="l" rtl="0" eaLnBrk="0" fontAlgn="base" hangingPunct="0">
              <a:spcBef>
                <a:spcPct val="0"/>
              </a:spcBef>
              <a:spcAft>
                <a:spcPct val="0"/>
              </a:spcAft>
              <a:defRPr sz="2800" b="1" i="1">
                <a:solidFill>
                  <a:srgbClr val="B4CD2D"/>
                </a:solidFill>
                <a:latin typeface="HelveticaNeueLT Std Med" pitchFamily="34" charset="0"/>
              </a:defRPr>
            </a:lvl2pPr>
            <a:lvl3pPr algn="l" rtl="0" eaLnBrk="0" fontAlgn="base" hangingPunct="0">
              <a:spcBef>
                <a:spcPct val="0"/>
              </a:spcBef>
              <a:spcAft>
                <a:spcPct val="0"/>
              </a:spcAft>
              <a:defRPr sz="2800" b="1" i="1">
                <a:solidFill>
                  <a:srgbClr val="B4CD2D"/>
                </a:solidFill>
                <a:latin typeface="HelveticaNeueLT Std Med" pitchFamily="34" charset="0"/>
              </a:defRPr>
            </a:lvl3pPr>
            <a:lvl4pPr algn="l" rtl="0" eaLnBrk="0" fontAlgn="base" hangingPunct="0">
              <a:spcBef>
                <a:spcPct val="0"/>
              </a:spcBef>
              <a:spcAft>
                <a:spcPct val="0"/>
              </a:spcAft>
              <a:defRPr sz="2800" b="1" i="1">
                <a:solidFill>
                  <a:srgbClr val="B4CD2D"/>
                </a:solidFill>
                <a:latin typeface="HelveticaNeueLT Std Med" pitchFamily="34" charset="0"/>
              </a:defRPr>
            </a:lvl4pPr>
            <a:lvl5pPr algn="l" rtl="0" eaLnBrk="0" fontAlgn="base" hangingPunct="0">
              <a:spcBef>
                <a:spcPct val="0"/>
              </a:spcBef>
              <a:spcAft>
                <a:spcPct val="0"/>
              </a:spcAft>
              <a:defRPr sz="2800" b="1" i="1">
                <a:solidFill>
                  <a:srgbClr val="B4CD2D"/>
                </a:solidFill>
                <a:latin typeface="HelveticaNeueLT Std Med" pitchFamily="34" charset="0"/>
              </a:defRPr>
            </a:lvl5pPr>
            <a:lvl6pPr marL="457200" algn="l" rtl="0" fontAlgn="base">
              <a:spcBef>
                <a:spcPct val="0"/>
              </a:spcBef>
              <a:spcAft>
                <a:spcPct val="0"/>
              </a:spcAft>
              <a:defRPr sz="2800" b="1" i="1">
                <a:solidFill>
                  <a:srgbClr val="B4CD2D"/>
                </a:solidFill>
                <a:latin typeface="HelveticaNeueLT Std Med" pitchFamily="34" charset="0"/>
              </a:defRPr>
            </a:lvl6pPr>
            <a:lvl7pPr marL="914400" algn="l" rtl="0" fontAlgn="base">
              <a:spcBef>
                <a:spcPct val="0"/>
              </a:spcBef>
              <a:spcAft>
                <a:spcPct val="0"/>
              </a:spcAft>
              <a:defRPr sz="2800" b="1" i="1">
                <a:solidFill>
                  <a:srgbClr val="B4CD2D"/>
                </a:solidFill>
                <a:latin typeface="HelveticaNeueLT Std Med" pitchFamily="34" charset="0"/>
              </a:defRPr>
            </a:lvl7pPr>
            <a:lvl8pPr marL="1371600" algn="l" rtl="0" fontAlgn="base">
              <a:spcBef>
                <a:spcPct val="0"/>
              </a:spcBef>
              <a:spcAft>
                <a:spcPct val="0"/>
              </a:spcAft>
              <a:defRPr sz="2800" b="1" i="1">
                <a:solidFill>
                  <a:srgbClr val="B4CD2D"/>
                </a:solidFill>
                <a:latin typeface="HelveticaNeueLT Std Med" pitchFamily="34" charset="0"/>
              </a:defRPr>
            </a:lvl8pPr>
            <a:lvl9pPr marL="1828800" algn="l" rtl="0" fontAlgn="base">
              <a:spcBef>
                <a:spcPct val="0"/>
              </a:spcBef>
              <a:spcAft>
                <a:spcPct val="0"/>
              </a:spcAft>
              <a:defRPr sz="2800" b="1" i="1">
                <a:solidFill>
                  <a:srgbClr val="B4CD2D"/>
                </a:solidFill>
                <a:latin typeface="HelveticaNeueLT Std Med" pitchFamily="34" charset="0"/>
              </a:defRPr>
            </a:lvl9pPr>
          </a:lstStyle>
          <a:p>
            <a:r>
              <a:rPr lang="de-AT" sz="2800" b="0" i="0" dirty="0" smtClean="0">
                <a:solidFill>
                  <a:schemeClr val="tx1"/>
                </a:solidFill>
                <a:effectLst>
                  <a:outerShdw blurRad="38100" dist="38100" dir="2700000" algn="tl">
                    <a:srgbClr val="000000">
                      <a:alpha val="43137"/>
                    </a:srgbClr>
                  </a:outerShdw>
                </a:effectLst>
                <a:latin typeface="+mn-lt"/>
              </a:rPr>
              <a:t>Korrekturhilfestellung SRDP AM</a:t>
            </a:r>
            <a:endParaRPr lang="de-AT" sz="2800" b="0" i="0" dirty="0">
              <a:solidFill>
                <a:schemeClr val="tx1"/>
              </a:solidFill>
              <a:effectLst>
                <a:outerShdw blurRad="38100" dist="38100" dir="2700000" algn="tl">
                  <a:srgbClr val="000000">
                    <a:alpha val="43137"/>
                  </a:srgbClr>
                </a:outerShdw>
              </a:effectLst>
              <a:latin typeface="+mn-lt"/>
            </a:endParaRPr>
          </a:p>
        </p:txBody>
      </p:sp>
      <p:sp>
        <p:nvSpPr>
          <p:cNvPr id="6" name="Textfeld 5"/>
          <p:cNvSpPr txBox="1"/>
          <p:nvPr/>
        </p:nvSpPr>
        <p:spPr>
          <a:xfrm>
            <a:off x="210078" y="2203067"/>
            <a:ext cx="2218329" cy="523220"/>
          </a:xfrm>
          <a:prstGeom prst="rect">
            <a:avLst/>
          </a:prstGeom>
          <a:noFill/>
        </p:spPr>
        <p:txBody>
          <a:bodyPr wrap="square" rtlCol="0">
            <a:spAutoFit/>
          </a:bodyPr>
          <a:lstStyle/>
          <a:p>
            <a:pPr marL="342900" indent="-342900" algn="l">
              <a:buFont typeface="Arial" pitchFamily="34" charset="0"/>
              <a:buChar char="•"/>
            </a:pPr>
            <a:r>
              <a:rPr lang="de-AT" sz="2800" dirty="0">
                <a:solidFill>
                  <a:srgbClr val="B4CD2D"/>
                </a:solidFill>
              </a:rPr>
              <a:t>Helpdesk:</a:t>
            </a:r>
          </a:p>
        </p:txBody>
      </p:sp>
      <p:sp>
        <p:nvSpPr>
          <p:cNvPr id="7" name="Textfeld 6"/>
          <p:cNvSpPr txBox="1"/>
          <p:nvPr/>
        </p:nvSpPr>
        <p:spPr>
          <a:xfrm>
            <a:off x="210077" y="3987732"/>
            <a:ext cx="3129024" cy="523220"/>
          </a:xfrm>
          <a:prstGeom prst="rect">
            <a:avLst/>
          </a:prstGeom>
          <a:noFill/>
        </p:spPr>
        <p:txBody>
          <a:bodyPr wrap="square" rtlCol="0">
            <a:spAutoFit/>
          </a:bodyPr>
          <a:lstStyle/>
          <a:p>
            <a:pPr marL="342900" indent="-342900" algn="l">
              <a:buFont typeface="Arial" pitchFamily="34" charset="0"/>
              <a:buChar char="•"/>
            </a:pPr>
            <a:r>
              <a:rPr lang="de-AT" sz="2800" dirty="0">
                <a:solidFill>
                  <a:srgbClr val="B4CD2D"/>
                </a:solidFill>
              </a:rPr>
              <a:t>Telefon-Hotline</a:t>
            </a:r>
          </a:p>
        </p:txBody>
      </p:sp>
    </p:spTree>
    <p:extLst>
      <p:ext uri="{BB962C8B-B14F-4D97-AF65-F5344CB8AC3E}">
        <p14:creationId xmlns:p14="http://schemas.microsoft.com/office/powerpoint/2010/main" val="23633154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8" y="785004"/>
            <a:ext cx="8497887" cy="5093282"/>
          </a:xfrm>
        </p:spPr>
        <p:txBody>
          <a:bodyPr/>
          <a:lstStyle/>
          <a:p>
            <a:pPr>
              <a:spcBef>
                <a:spcPct val="20000"/>
              </a:spcBef>
              <a:tabLst>
                <a:tab pos="3856038" algn="l"/>
              </a:tabLst>
            </a:pPr>
            <a:r>
              <a:rPr lang="de-AT" dirty="0">
                <a:latin typeface="HelveticaNeueLT Std Med" pitchFamily="34" charset="0"/>
                <a:sym typeface="Wingdings" pitchFamily="2" charset="2"/>
              </a:rPr>
              <a:t>BIFIE </a:t>
            </a:r>
            <a:r>
              <a:rPr lang="de-AT" dirty="0" smtClean="0">
                <a:latin typeface="HelveticaNeueLT Std Med" pitchFamily="34" charset="0"/>
                <a:sym typeface="Wingdings" pitchFamily="2" charset="2"/>
              </a:rPr>
              <a:t>Website</a:t>
            </a:r>
            <a:endParaRPr lang="de-AT" dirty="0">
              <a:latin typeface="HelveticaNeueLT Std Med" pitchFamily="34" charset="0"/>
              <a:sym typeface="Wingdings" pitchFamily="2" charset="2"/>
            </a:endParaRPr>
          </a:p>
          <a:p>
            <a:pPr marL="2055813" lvl="1" indent="-357188">
              <a:spcBef>
                <a:spcPct val="20000"/>
              </a:spcBef>
              <a:buFont typeface="Arial" panose="020B0604020202020204" pitchFamily="34" charset="0"/>
              <a:buChar char="•"/>
              <a:tabLst>
                <a:tab pos="3856038" algn="l"/>
              </a:tabLst>
            </a:pPr>
            <a:r>
              <a:rPr lang="de-AT" b="0" dirty="0" smtClean="0">
                <a:latin typeface="HelveticaNeueLT Std Lt" pitchFamily="34" charset="0"/>
                <a:cs typeface="Arial"/>
                <a:sym typeface="Wingdings" pitchFamily="2" charset="2"/>
              </a:rPr>
              <a:t>Infos </a:t>
            </a:r>
            <a:r>
              <a:rPr lang="de-AT" b="0" dirty="0">
                <a:latin typeface="HelveticaNeueLT Std Lt" pitchFamily="34" charset="0"/>
                <a:cs typeface="Arial"/>
                <a:sym typeface="Wingdings" pitchFamily="2" charset="2"/>
              </a:rPr>
              <a:t>zur </a:t>
            </a:r>
            <a:r>
              <a:rPr lang="de-AT" b="0" dirty="0" smtClean="0">
                <a:latin typeface="HelveticaNeueLT Std Lt" pitchFamily="34" charset="0"/>
                <a:cs typeface="Arial"/>
                <a:sym typeface="Wingdings" pitchFamily="2" charset="2"/>
              </a:rPr>
              <a:t>SRDP</a:t>
            </a:r>
            <a:r>
              <a:rPr lang="de-AT" b="0" dirty="0">
                <a:latin typeface="HelveticaNeueLT Std Lt" pitchFamily="34" charset="0"/>
                <a:cs typeface="Arial"/>
                <a:sym typeface="Wingdings" pitchFamily="2" charset="2"/>
              </a:rPr>
              <a:t>, </a:t>
            </a:r>
            <a:r>
              <a:rPr lang="de-AT" b="0" dirty="0" smtClean="0">
                <a:latin typeface="HelveticaNeueLT Std Lt" pitchFamily="34" charset="0"/>
                <a:cs typeface="Arial"/>
                <a:sym typeface="Wingdings" pitchFamily="2" charset="2"/>
              </a:rPr>
              <a:t>Newsletter</a:t>
            </a:r>
            <a:r>
              <a:rPr lang="de-AT" b="0" dirty="0">
                <a:latin typeface="HelveticaNeueLT Std Lt" pitchFamily="34" charset="0"/>
                <a:cs typeface="Arial"/>
                <a:sym typeface="Wingdings" pitchFamily="2" charset="2"/>
              </a:rPr>
              <a:t>, </a:t>
            </a:r>
            <a:r>
              <a:rPr lang="de-AT" b="0" dirty="0" smtClean="0">
                <a:latin typeface="HelveticaNeueLT Std Lt" pitchFamily="34" charset="0"/>
                <a:cs typeface="Arial"/>
                <a:sym typeface="Wingdings" pitchFamily="2" charset="2"/>
              </a:rPr>
              <a:t>Konzeptpapiere </a:t>
            </a:r>
            <a:endParaRPr lang="de-AT" b="0" dirty="0">
              <a:latin typeface="HelveticaNeueLT Std Lt" pitchFamily="34" charset="0"/>
              <a:cs typeface="Arial"/>
              <a:sym typeface="Wingdings" pitchFamily="2" charset="2"/>
            </a:endParaRPr>
          </a:p>
          <a:p>
            <a:pPr marL="342900" lvl="0" indent="-342900" eaLnBrk="1" hangingPunct="1">
              <a:lnSpc>
                <a:spcPct val="100000"/>
              </a:lnSpc>
            </a:pPr>
            <a:endParaRPr lang="de-AT" sz="1100" dirty="0" smtClean="0">
              <a:latin typeface="HelveticaNeueLT Std Med" pitchFamily="34" charset="0"/>
            </a:endParaRPr>
          </a:p>
          <a:p>
            <a:pPr marL="342900" lvl="0" indent="-342900" eaLnBrk="1" hangingPunct="1">
              <a:lnSpc>
                <a:spcPct val="100000"/>
              </a:lnSpc>
            </a:pPr>
            <a:r>
              <a:rPr lang="de-AT" dirty="0" smtClean="0">
                <a:latin typeface="HelveticaNeueLT Std Med" pitchFamily="34" charset="0"/>
              </a:rPr>
              <a:t>Informationsveranstaltungen</a:t>
            </a:r>
            <a:r>
              <a:rPr lang="de-AT" dirty="0">
                <a:latin typeface="HelveticaNeueLT Std Med" pitchFamily="34" charset="0"/>
              </a:rPr>
              <a:t>:</a:t>
            </a:r>
          </a:p>
          <a:p>
            <a:pPr marL="2060575" indent="-361950" eaLnBrk="1" hangingPunct="1">
              <a:lnSpc>
                <a:spcPct val="100000"/>
              </a:lnSpc>
              <a:buFont typeface="Arial" panose="020B0604020202020204" pitchFamily="34" charset="0"/>
              <a:buChar char="•"/>
            </a:pPr>
            <a:r>
              <a:rPr lang="de-AT" sz="1800" dirty="0" smtClean="0">
                <a:latin typeface="HelveticaNeueLT Std Lt" pitchFamily="34" charset="0"/>
                <a:cs typeface="Arial"/>
              </a:rPr>
              <a:t>TTTs </a:t>
            </a:r>
          </a:p>
          <a:p>
            <a:pPr marL="2060575" indent="-361950" eaLnBrk="1" hangingPunct="1">
              <a:lnSpc>
                <a:spcPct val="100000"/>
              </a:lnSpc>
              <a:buFont typeface="Arial" panose="020B0604020202020204" pitchFamily="34" charset="0"/>
              <a:buChar char="•"/>
            </a:pPr>
            <a:r>
              <a:rPr lang="de-AT" sz="1800" dirty="0" smtClean="0">
                <a:latin typeface="HelveticaNeueLT Std Lt" pitchFamily="34" charset="0"/>
                <a:cs typeface="Arial"/>
              </a:rPr>
              <a:t>BIFIE</a:t>
            </a:r>
          </a:p>
          <a:p>
            <a:pPr marL="1698625" eaLnBrk="1" hangingPunct="1">
              <a:lnSpc>
                <a:spcPct val="100000"/>
              </a:lnSpc>
            </a:pPr>
            <a:endParaRPr lang="de-AT" sz="1100" dirty="0">
              <a:latin typeface="HelveticaNeueLT Std Lt" pitchFamily="34" charset="0"/>
              <a:cs typeface="Arial"/>
            </a:endParaRPr>
          </a:p>
          <a:p>
            <a:r>
              <a:rPr lang="de-AT" dirty="0" smtClean="0">
                <a:latin typeface="HelveticaNeueLT Std Med" pitchFamily="34" charset="0"/>
              </a:rPr>
              <a:t>Übungsmaterial:</a:t>
            </a:r>
          </a:p>
          <a:p>
            <a:endParaRPr lang="de-AT" sz="100" dirty="0" smtClean="0">
              <a:latin typeface="HelveticaNeueLT Std Med" pitchFamily="34" charset="0"/>
            </a:endParaRPr>
          </a:p>
          <a:p>
            <a:pPr lvl="4" indent="-409575">
              <a:spcBef>
                <a:spcPts val="600"/>
              </a:spcBef>
              <a:buClrTx/>
            </a:pPr>
            <a:r>
              <a:rPr lang="de-AT" sz="1800" dirty="0" smtClean="0">
                <a:latin typeface="HelveticaNeueLT Std Lt" pitchFamily="34" charset="0"/>
              </a:rPr>
              <a:t>Aufgabenpool</a:t>
            </a:r>
          </a:p>
          <a:p>
            <a:pPr lvl="4" indent="-409575">
              <a:spcBef>
                <a:spcPts val="600"/>
              </a:spcBef>
              <a:buClrTx/>
            </a:pPr>
            <a:r>
              <a:rPr lang="de-AT" sz="1800" dirty="0">
                <a:latin typeface="HelveticaNeueLT Std Lt" pitchFamily="34" charset="0"/>
              </a:rPr>
              <a:t>Ehemalige Prüfungstermine</a:t>
            </a:r>
          </a:p>
          <a:p>
            <a:pPr marL="342900" lvl="0" indent="-342900" eaLnBrk="1" hangingPunct="1">
              <a:lnSpc>
                <a:spcPct val="100000"/>
              </a:lnSpc>
            </a:pPr>
            <a:endParaRPr lang="de-AT" sz="1000" dirty="0" smtClean="0">
              <a:latin typeface="HelveticaNeueLT Std Lt" pitchFamily="34" charset="0"/>
            </a:endParaRPr>
          </a:p>
          <a:p>
            <a:pPr marL="0" lvl="3">
              <a:spcBef>
                <a:spcPct val="0"/>
              </a:spcBef>
            </a:pPr>
            <a:r>
              <a:rPr lang="de-AT" sz="2000" dirty="0" smtClean="0">
                <a:latin typeface="HelveticaNeueLT Std Med" pitchFamily="34" charset="0"/>
                <a:ea typeface="+mn-ea"/>
                <a:cs typeface="+mn-cs"/>
              </a:rPr>
              <a:t>Probeklausur:	</a:t>
            </a:r>
          </a:p>
          <a:p>
            <a:pPr marL="1990725" lvl="3" indent="-285750">
              <a:spcBef>
                <a:spcPct val="0"/>
              </a:spcBef>
              <a:buFont typeface="Arial" panose="020B0604020202020204" pitchFamily="34" charset="0"/>
              <a:buChar char="•"/>
            </a:pPr>
            <a:r>
              <a:rPr lang="de-AT" sz="1800" dirty="0" smtClean="0">
                <a:latin typeface="HelveticaNeueLT Std Lt" pitchFamily="34" charset="0"/>
              </a:rPr>
              <a:t>Im Jänner per Post an alle BHS zugestellt</a:t>
            </a:r>
            <a:endParaRPr lang="de-AT" sz="1800" b="1" dirty="0">
              <a:solidFill>
                <a:srgbClr val="B4CD2D"/>
              </a:solidFill>
              <a:latin typeface="HelveticaNeueLT Std Lt" pitchFamily="34" charset="0"/>
            </a:endParaRPr>
          </a:p>
          <a:p>
            <a:r>
              <a:rPr lang="de-AT" sz="1100" dirty="0" smtClean="0">
                <a:latin typeface="HelveticaNeueLT Std Lt" pitchFamily="34" charset="0"/>
              </a:rPr>
              <a:t>.</a:t>
            </a:r>
            <a:endParaRPr lang="de-AT" sz="1100" dirty="0">
              <a:latin typeface="HelveticaNeueLT Std Lt" pitchFamily="34" charset="0"/>
            </a:endParaRPr>
          </a:p>
          <a:p>
            <a:pPr marL="2066925" lvl="6" indent="-361950">
              <a:spcBef>
                <a:spcPct val="0"/>
              </a:spcBef>
              <a:buFont typeface="Arial" pitchFamily="34" charset="0"/>
              <a:buChar char="•"/>
            </a:pPr>
            <a:r>
              <a:rPr lang="de-AT" dirty="0" smtClean="0"/>
              <a:t>Veröffentlichung auf der Website:</a:t>
            </a:r>
            <a:r>
              <a:rPr lang="de-AT" dirty="0" smtClean="0">
                <a:solidFill>
                  <a:srgbClr val="FFC000"/>
                </a:solidFill>
              </a:rPr>
              <a:t> </a:t>
            </a:r>
            <a:r>
              <a:rPr lang="de-AT" b="1" dirty="0" smtClean="0">
                <a:solidFill>
                  <a:srgbClr val="B4CD2D"/>
                </a:solidFill>
              </a:rPr>
              <a:t>15.4.2015</a:t>
            </a:r>
          </a:p>
          <a:p>
            <a:pPr marL="0" lvl="6" indent="0">
              <a:spcBef>
                <a:spcPct val="0"/>
              </a:spcBef>
              <a:buNone/>
            </a:pPr>
            <a:endParaRPr lang="de-AT" b="1" dirty="0">
              <a:solidFill>
                <a:srgbClr val="B4CD2D"/>
              </a:solidFill>
            </a:endParaRPr>
          </a:p>
          <a:p>
            <a:pPr marL="0" lvl="6" indent="0">
              <a:spcBef>
                <a:spcPct val="0"/>
              </a:spcBef>
              <a:buNone/>
            </a:pPr>
            <a:r>
              <a:rPr lang="de-AT" sz="2000" dirty="0" smtClean="0">
                <a:latin typeface="HelveticaNeueLT Std Med" pitchFamily="34" charset="0"/>
                <a:ea typeface="+mn-ea"/>
                <a:cs typeface="+mn-cs"/>
              </a:rPr>
              <a:t>Aufgabenerstellungsseminare:</a:t>
            </a:r>
          </a:p>
          <a:p>
            <a:pPr marL="2066925" lvl="6" indent="-361950">
              <a:spcBef>
                <a:spcPct val="0"/>
              </a:spcBef>
              <a:buFont typeface="Arial" pitchFamily="34" charset="0"/>
              <a:buChar char="•"/>
            </a:pPr>
            <a:r>
              <a:rPr lang="de-AT" dirty="0" smtClean="0">
                <a:cs typeface="Arial"/>
              </a:rPr>
              <a:t>PH Tirol / PH OÖ / PH Wien</a:t>
            </a:r>
            <a:r>
              <a:rPr lang="de-AT" dirty="0">
                <a:latin typeface="HelveticaNeueLT Std Med" pitchFamily="34" charset="0"/>
              </a:rPr>
              <a:t>	</a:t>
            </a:r>
          </a:p>
          <a:p>
            <a:pPr marL="2066925" lvl="6" indent="-361950">
              <a:spcBef>
                <a:spcPct val="0"/>
              </a:spcBef>
              <a:buFont typeface="Arial" pitchFamily="34" charset="0"/>
              <a:buChar char="•"/>
            </a:pPr>
            <a:endParaRPr lang="de-AT" b="1" dirty="0" smtClean="0">
              <a:solidFill>
                <a:srgbClr val="B4CD2D"/>
              </a:solidFill>
            </a:endParaRPr>
          </a:p>
          <a:p>
            <a:pPr marL="1704975" lvl="6" indent="0">
              <a:spcBef>
                <a:spcPct val="0"/>
              </a:spcBef>
              <a:buNone/>
            </a:pPr>
            <a:endParaRPr lang="de-AT" b="1" dirty="0">
              <a:solidFill>
                <a:srgbClr val="B4CD2D"/>
              </a:solidFill>
            </a:endParaRPr>
          </a:p>
          <a:p>
            <a:endParaRPr lang="de-AT" dirty="0"/>
          </a:p>
          <a:p>
            <a:pPr marL="2457450" lvl="4" indent="-342900">
              <a:buFont typeface="Arial" pitchFamily="34" charset="0"/>
              <a:buChar char="•"/>
            </a:pPr>
            <a:endParaRPr lang="de-AT" dirty="0">
              <a:solidFill>
                <a:srgbClr val="FFC000"/>
              </a:solidFill>
              <a:latin typeface="HelveticaNeueLT Std Lt" pitchFamily="34" charset="0"/>
            </a:endParaRPr>
          </a:p>
          <a:p>
            <a:endParaRPr lang="de-AT" dirty="0"/>
          </a:p>
          <a:p>
            <a:pPr marL="342900" lvl="0" indent="-342900" eaLnBrk="1" hangingPunct="1">
              <a:lnSpc>
                <a:spcPct val="100000"/>
              </a:lnSpc>
            </a:pPr>
            <a:endParaRPr lang="de-AT" dirty="0" smtClean="0"/>
          </a:p>
        </p:txBody>
      </p:sp>
      <p:sp>
        <p:nvSpPr>
          <p:cNvPr id="4" name="Titel 1"/>
          <p:cNvSpPr txBox="1">
            <a:spLocks/>
          </p:cNvSpPr>
          <p:nvPr/>
        </p:nvSpPr>
        <p:spPr bwMode="auto">
          <a:xfrm>
            <a:off x="0" y="32444"/>
            <a:ext cx="8928340" cy="6469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i="1">
                <a:solidFill>
                  <a:srgbClr val="999999"/>
                </a:solidFill>
                <a:latin typeface="Arial"/>
                <a:ea typeface="+mj-ea"/>
                <a:cs typeface="+mj-cs"/>
              </a:defRPr>
            </a:lvl1pPr>
            <a:lvl2pPr algn="l" rtl="0" eaLnBrk="0" fontAlgn="base" hangingPunct="0">
              <a:spcBef>
                <a:spcPct val="0"/>
              </a:spcBef>
              <a:spcAft>
                <a:spcPct val="0"/>
              </a:spcAft>
              <a:defRPr sz="2800" b="1" i="1">
                <a:solidFill>
                  <a:srgbClr val="B4CD2D"/>
                </a:solidFill>
                <a:latin typeface="HelveticaNeueLT Std Med" pitchFamily="34" charset="0"/>
              </a:defRPr>
            </a:lvl2pPr>
            <a:lvl3pPr algn="l" rtl="0" eaLnBrk="0" fontAlgn="base" hangingPunct="0">
              <a:spcBef>
                <a:spcPct val="0"/>
              </a:spcBef>
              <a:spcAft>
                <a:spcPct val="0"/>
              </a:spcAft>
              <a:defRPr sz="2800" b="1" i="1">
                <a:solidFill>
                  <a:srgbClr val="B4CD2D"/>
                </a:solidFill>
                <a:latin typeface="HelveticaNeueLT Std Med" pitchFamily="34" charset="0"/>
              </a:defRPr>
            </a:lvl3pPr>
            <a:lvl4pPr algn="l" rtl="0" eaLnBrk="0" fontAlgn="base" hangingPunct="0">
              <a:spcBef>
                <a:spcPct val="0"/>
              </a:spcBef>
              <a:spcAft>
                <a:spcPct val="0"/>
              </a:spcAft>
              <a:defRPr sz="2800" b="1" i="1">
                <a:solidFill>
                  <a:srgbClr val="B4CD2D"/>
                </a:solidFill>
                <a:latin typeface="HelveticaNeueLT Std Med" pitchFamily="34" charset="0"/>
              </a:defRPr>
            </a:lvl4pPr>
            <a:lvl5pPr algn="l" rtl="0" eaLnBrk="0" fontAlgn="base" hangingPunct="0">
              <a:spcBef>
                <a:spcPct val="0"/>
              </a:spcBef>
              <a:spcAft>
                <a:spcPct val="0"/>
              </a:spcAft>
              <a:defRPr sz="2800" b="1" i="1">
                <a:solidFill>
                  <a:srgbClr val="B4CD2D"/>
                </a:solidFill>
                <a:latin typeface="HelveticaNeueLT Std Med" pitchFamily="34" charset="0"/>
              </a:defRPr>
            </a:lvl5pPr>
            <a:lvl6pPr marL="457200" algn="l" rtl="0" fontAlgn="base">
              <a:spcBef>
                <a:spcPct val="0"/>
              </a:spcBef>
              <a:spcAft>
                <a:spcPct val="0"/>
              </a:spcAft>
              <a:defRPr sz="2800" b="1" i="1">
                <a:solidFill>
                  <a:srgbClr val="B4CD2D"/>
                </a:solidFill>
                <a:latin typeface="HelveticaNeueLT Std Med" pitchFamily="34" charset="0"/>
              </a:defRPr>
            </a:lvl6pPr>
            <a:lvl7pPr marL="914400" algn="l" rtl="0" fontAlgn="base">
              <a:spcBef>
                <a:spcPct val="0"/>
              </a:spcBef>
              <a:spcAft>
                <a:spcPct val="0"/>
              </a:spcAft>
              <a:defRPr sz="2800" b="1" i="1">
                <a:solidFill>
                  <a:srgbClr val="B4CD2D"/>
                </a:solidFill>
                <a:latin typeface="HelveticaNeueLT Std Med" pitchFamily="34" charset="0"/>
              </a:defRPr>
            </a:lvl7pPr>
            <a:lvl8pPr marL="1371600" algn="l" rtl="0" fontAlgn="base">
              <a:spcBef>
                <a:spcPct val="0"/>
              </a:spcBef>
              <a:spcAft>
                <a:spcPct val="0"/>
              </a:spcAft>
              <a:defRPr sz="2800" b="1" i="1">
                <a:solidFill>
                  <a:srgbClr val="B4CD2D"/>
                </a:solidFill>
                <a:latin typeface="HelveticaNeueLT Std Med" pitchFamily="34" charset="0"/>
              </a:defRPr>
            </a:lvl8pPr>
            <a:lvl9pPr marL="1828800" algn="l" rtl="0" fontAlgn="base">
              <a:spcBef>
                <a:spcPct val="0"/>
              </a:spcBef>
              <a:spcAft>
                <a:spcPct val="0"/>
              </a:spcAft>
              <a:defRPr sz="2800" b="1" i="1">
                <a:solidFill>
                  <a:srgbClr val="B4CD2D"/>
                </a:solidFill>
                <a:latin typeface="HelveticaNeueLT Std Med" pitchFamily="34" charset="0"/>
              </a:defRPr>
            </a:lvl9pPr>
          </a:lstStyle>
          <a:p>
            <a:pPr marL="342900" lvl="0" indent="-342900" eaLnBrk="1" hangingPunct="1">
              <a:lnSpc>
                <a:spcPct val="100000"/>
              </a:lnSpc>
            </a:pPr>
            <a:r>
              <a:rPr lang="de-AT" sz="2800" b="0" i="0" dirty="0">
                <a:solidFill>
                  <a:schemeClr val="tx1"/>
                </a:solidFill>
                <a:effectLst>
                  <a:outerShdw blurRad="38100" dist="38100" dir="2700000" algn="tl">
                    <a:srgbClr val="000000">
                      <a:alpha val="43137"/>
                    </a:srgbClr>
                  </a:outerShdw>
                </a:effectLst>
                <a:latin typeface="+mn-lt"/>
              </a:rPr>
              <a:t>Begleitmaßnahmen SRDP-AM</a:t>
            </a:r>
          </a:p>
        </p:txBody>
      </p:sp>
    </p:spTree>
    <p:extLst>
      <p:ext uri="{BB962C8B-B14F-4D97-AF65-F5344CB8AC3E}">
        <p14:creationId xmlns:p14="http://schemas.microsoft.com/office/powerpoint/2010/main" val="6101794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3826" y="974361"/>
            <a:ext cx="8643843" cy="4811144"/>
          </a:xfrm>
        </p:spPr>
        <p:txBody>
          <a:bodyPr/>
          <a:lstStyle/>
          <a:p>
            <a:endParaRPr lang="de-AT" b="1" dirty="0"/>
          </a:p>
          <a:p>
            <a:endParaRPr lang="de-AT" dirty="0"/>
          </a:p>
          <a:p>
            <a:endParaRPr lang="de-AT" dirty="0"/>
          </a:p>
        </p:txBody>
      </p:sp>
      <p:sp>
        <p:nvSpPr>
          <p:cNvPr id="6" name="Titel 1"/>
          <p:cNvSpPr txBox="1">
            <a:spLocks/>
          </p:cNvSpPr>
          <p:nvPr/>
        </p:nvSpPr>
        <p:spPr bwMode="auto">
          <a:xfrm>
            <a:off x="83265" y="152399"/>
            <a:ext cx="8297862" cy="7020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i="1">
                <a:solidFill>
                  <a:srgbClr val="999999"/>
                </a:solidFill>
                <a:latin typeface="Arial"/>
                <a:ea typeface="+mj-ea"/>
                <a:cs typeface="+mj-cs"/>
              </a:defRPr>
            </a:lvl1pPr>
            <a:lvl2pPr algn="l" rtl="0" eaLnBrk="0" fontAlgn="base" hangingPunct="0">
              <a:spcBef>
                <a:spcPct val="0"/>
              </a:spcBef>
              <a:spcAft>
                <a:spcPct val="0"/>
              </a:spcAft>
              <a:defRPr sz="2800" b="1" i="1">
                <a:solidFill>
                  <a:srgbClr val="B4CD2D"/>
                </a:solidFill>
                <a:latin typeface="HelveticaNeueLT Std Med" pitchFamily="34" charset="0"/>
              </a:defRPr>
            </a:lvl2pPr>
            <a:lvl3pPr algn="l" rtl="0" eaLnBrk="0" fontAlgn="base" hangingPunct="0">
              <a:spcBef>
                <a:spcPct val="0"/>
              </a:spcBef>
              <a:spcAft>
                <a:spcPct val="0"/>
              </a:spcAft>
              <a:defRPr sz="2800" b="1" i="1">
                <a:solidFill>
                  <a:srgbClr val="B4CD2D"/>
                </a:solidFill>
                <a:latin typeface="HelveticaNeueLT Std Med" pitchFamily="34" charset="0"/>
              </a:defRPr>
            </a:lvl3pPr>
            <a:lvl4pPr algn="l" rtl="0" eaLnBrk="0" fontAlgn="base" hangingPunct="0">
              <a:spcBef>
                <a:spcPct val="0"/>
              </a:spcBef>
              <a:spcAft>
                <a:spcPct val="0"/>
              </a:spcAft>
              <a:defRPr sz="2800" b="1" i="1">
                <a:solidFill>
                  <a:srgbClr val="B4CD2D"/>
                </a:solidFill>
                <a:latin typeface="HelveticaNeueLT Std Med" pitchFamily="34" charset="0"/>
              </a:defRPr>
            </a:lvl4pPr>
            <a:lvl5pPr algn="l" rtl="0" eaLnBrk="0" fontAlgn="base" hangingPunct="0">
              <a:spcBef>
                <a:spcPct val="0"/>
              </a:spcBef>
              <a:spcAft>
                <a:spcPct val="0"/>
              </a:spcAft>
              <a:defRPr sz="2800" b="1" i="1">
                <a:solidFill>
                  <a:srgbClr val="B4CD2D"/>
                </a:solidFill>
                <a:latin typeface="HelveticaNeueLT Std Med" pitchFamily="34" charset="0"/>
              </a:defRPr>
            </a:lvl5pPr>
            <a:lvl6pPr marL="457200" algn="l" rtl="0" fontAlgn="base">
              <a:spcBef>
                <a:spcPct val="0"/>
              </a:spcBef>
              <a:spcAft>
                <a:spcPct val="0"/>
              </a:spcAft>
              <a:defRPr sz="2800" b="1" i="1">
                <a:solidFill>
                  <a:srgbClr val="B4CD2D"/>
                </a:solidFill>
                <a:latin typeface="HelveticaNeueLT Std Med" pitchFamily="34" charset="0"/>
              </a:defRPr>
            </a:lvl6pPr>
            <a:lvl7pPr marL="914400" algn="l" rtl="0" fontAlgn="base">
              <a:spcBef>
                <a:spcPct val="0"/>
              </a:spcBef>
              <a:spcAft>
                <a:spcPct val="0"/>
              </a:spcAft>
              <a:defRPr sz="2800" b="1" i="1">
                <a:solidFill>
                  <a:srgbClr val="B4CD2D"/>
                </a:solidFill>
                <a:latin typeface="HelveticaNeueLT Std Med" pitchFamily="34" charset="0"/>
              </a:defRPr>
            </a:lvl7pPr>
            <a:lvl8pPr marL="1371600" algn="l" rtl="0" fontAlgn="base">
              <a:spcBef>
                <a:spcPct val="0"/>
              </a:spcBef>
              <a:spcAft>
                <a:spcPct val="0"/>
              </a:spcAft>
              <a:defRPr sz="2800" b="1" i="1">
                <a:solidFill>
                  <a:srgbClr val="B4CD2D"/>
                </a:solidFill>
                <a:latin typeface="HelveticaNeueLT Std Med" pitchFamily="34" charset="0"/>
              </a:defRPr>
            </a:lvl8pPr>
            <a:lvl9pPr marL="1828800" algn="l" rtl="0" fontAlgn="base">
              <a:spcBef>
                <a:spcPct val="0"/>
              </a:spcBef>
              <a:spcAft>
                <a:spcPct val="0"/>
              </a:spcAft>
              <a:defRPr sz="2800" b="1" i="1">
                <a:solidFill>
                  <a:srgbClr val="B4CD2D"/>
                </a:solidFill>
                <a:latin typeface="HelveticaNeueLT Std Med" pitchFamily="34" charset="0"/>
              </a:defRPr>
            </a:lvl9pPr>
          </a:lstStyle>
          <a:p>
            <a:r>
              <a:rPr lang="de-AT" sz="2800" b="0" i="0" dirty="0">
                <a:solidFill>
                  <a:srgbClr val="B4CD2D"/>
                </a:solidFill>
                <a:latin typeface="HelveticaNeueLT Std Lt" pitchFamily="34" charset="0"/>
                <a:ea typeface="+mn-ea"/>
                <a:cs typeface="+mn-cs"/>
              </a:rPr>
              <a:t>Kompensationsprüfung </a:t>
            </a:r>
          </a:p>
          <a:p>
            <a:r>
              <a:rPr lang="de-AT" sz="2000" b="0" i="0" dirty="0" smtClean="0">
                <a:solidFill>
                  <a:schemeClr val="tx1"/>
                </a:solidFill>
                <a:latin typeface="+mn-lt"/>
              </a:rPr>
              <a:t>www.bifie.at/node/2315</a:t>
            </a:r>
            <a:endParaRPr lang="de-AT" sz="2000" b="0" i="0" dirty="0">
              <a:solidFill>
                <a:schemeClr val="tx1"/>
              </a:solidFill>
              <a:latin typeface="+mn-lt"/>
            </a:endParaRPr>
          </a:p>
        </p:txBody>
      </p:sp>
      <p:pic>
        <p:nvPicPr>
          <p:cNvPr id="9218"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5678"/>
          <a:stretch/>
        </p:blipFill>
        <p:spPr bwMode="auto">
          <a:xfrm>
            <a:off x="327594" y="2203553"/>
            <a:ext cx="8816406" cy="1714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32174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9657" y="361940"/>
            <a:ext cx="9521372" cy="1008062"/>
          </a:xfrm>
        </p:spPr>
        <p:txBody>
          <a:bodyPr/>
          <a:lstStyle/>
          <a:p>
            <a:r>
              <a:rPr lang="de-AT" sz="3200" b="0" i="0" kern="1200" dirty="0">
                <a:solidFill>
                  <a:schemeClr val="tx1"/>
                </a:solidFill>
                <a:effectLst>
                  <a:outerShdw blurRad="38100" dist="38100" dir="2700000" algn="tl">
                    <a:srgbClr val="000000">
                      <a:alpha val="43137"/>
                    </a:srgbClr>
                  </a:outerShdw>
                </a:effectLst>
                <a:latin typeface="HelveticaNeueLT Std Med" pitchFamily="34" charset="0"/>
              </a:rPr>
              <a:t>Einführung der </a:t>
            </a:r>
            <a:r>
              <a:rPr lang="de-AT" sz="3200" b="0" i="0" kern="1200" dirty="0" smtClean="0">
                <a:solidFill>
                  <a:schemeClr val="tx1"/>
                </a:solidFill>
                <a:effectLst>
                  <a:outerShdw blurRad="38100" dist="38100" dir="2700000" algn="tl">
                    <a:srgbClr val="000000">
                      <a:alpha val="43137"/>
                    </a:srgbClr>
                  </a:outerShdw>
                </a:effectLst>
                <a:latin typeface="HelveticaNeueLT Std Med" pitchFamily="34" charset="0"/>
              </a:rPr>
              <a:t>Kompensationsprüfungen</a:t>
            </a:r>
            <a:endParaRPr lang="de-AT" sz="4000" b="0" i="0" kern="1200" dirty="0">
              <a:solidFill>
                <a:schemeClr val="tx1"/>
              </a:solidFill>
              <a:effectLst>
                <a:outerShdw blurRad="38100" dist="38100" dir="2700000" algn="tl">
                  <a:srgbClr val="000000">
                    <a:alpha val="43137"/>
                  </a:srgbClr>
                </a:outerShdw>
              </a:effectLst>
              <a:latin typeface="HelveticaNeueLT Std Med" pitchFamily="34" charset="0"/>
            </a:endParaRP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4129929481"/>
              </p:ext>
            </p:extLst>
          </p:nvPr>
        </p:nvGraphicFramePr>
        <p:xfrm>
          <a:off x="328613" y="1009650"/>
          <a:ext cx="8497887" cy="4751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4397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9396" y="828140"/>
            <a:ext cx="8763779" cy="4794756"/>
          </a:xfrm>
        </p:spPr>
        <p:txBody>
          <a:bodyPr/>
          <a:lstStyle/>
          <a:p>
            <a:pPr marL="342900" lvl="0" indent="-342900">
              <a:lnSpc>
                <a:spcPct val="100000"/>
              </a:lnSpc>
            </a:pPr>
            <a:r>
              <a:rPr lang="de-AT" sz="2800" dirty="0">
                <a:solidFill>
                  <a:srgbClr val="B4CD2D"/>
                </a:solidFill>
                <a:latin typeface="HelveticaNeueLT Std Lt" pitchFamily="34" charset="0"/>
              </a:rPr>
              <a:t>Steuergruppe</a:t>
            </a:r>
          </a:p>
          <a:p>
            <a:pPr marL="342900" lvl="0" indent="-342900" eaLnBrk="1" hangingPunct="1">
              <a:lnSpc>
                <a:spcPct val="100000"/>
              </a:lnSpc>
            </a:pPr>
            <a:endParaRPr lang="de-AT" sz="1100" dirty="0" smtClean="0"/>
          </a:p>
          <a:p>
            <a:pPr marL="342900" lvl="0" indent="-342900" eaLnBrk="1" hangingPunct="1">
              <a:lnSpc>
                <a:spcPct val="100000"/>
              </a:lnSpc>
              <a:buFont typeface="Arial" pitchFamily="34" charset="0"/>
              <a:buChar char="•"/>
            </a:pPr>
            <a:r>
              <a:rPr lang="de-AT" sz="2200" b="1" dirty="0">
                <a:latin typeface="HelveticaNeueLT Std Lt" pitchFamily="34" charset="0"/>
              </a:rPr>
              <a:t>Aufgabe:</a:t>
            </a:r>
            <a:r>
              <a:rPr lang="de-AT" sz="2200" b="1" dirty="0" smtClean="0">
                <a:latin typeface="HelveticaNeueLT Std Lt" pitchFamily="34" charset="0"/>
              </a:rPr>
              <a:t> </a:t>
            </a:r>
          </a:p>
          <a:p>
            <a:pPr marL="342900" lvl="0" indent="-342900" eaLnBrk="1" hangingPunct="1">
              <a:lnSpc>
                <a:spcPct val="100000"/>
              </a:lnSpc>
              <a:buFont typeface="Arial" pitchFamily="34" charset="0"/>
              <a:buChar char="•"/>
            </a:pPr>
            <a:endParaRPr lang="de-AT" dirty="0">
              <a:solidFill>
                <a:srgbClr val="B4CD2D"/>
              </a:solidFill>
              <a:latin typeface="HelveticaNeueLT Std Lt" pitchFamily="34" charset="0"/>
            </a:endParaRPr>
          </a:p>
          <a:p>
            <a:pPr marL="916200" lvl="2" indent="0">
              <a:lnSpc>
                <a:spcPct val="100000"/>
              </a:lnSpc>
              <a:buNone/>
            </a:pPr>
            <a:r>
              <a:rPr lang="de-AT" sz="2400" dirty="0" smtClean="0">
                <a:latin typeface="HelveticaNeueLT Std Lt" pitchFamily="34" charset="0"/>
              </a:rPr>
              <a:t>Projektsteuerung durch verschiedene </a:t>
            </a:r>
            <a:r>
              <a:rPr lang="de-AT" sz="2400" dirty="0" err="1" smtClean="0">
                <a:latin typeface="HelveticaNeueLT Std Lt" pitchFamily="34" charset="0"/>
              </a:rPr>
              <a:t>Stakeholder</a:t>
            </a:r>
            <a:r>
              <a:rPr lang="de-AT" sz="2400" dirty="0" smtClean="0">
                <a:latin typeface="HelveticaNeueLT Std Lt" pitchFamily="34" charset="0"/>
              </a:rPr>
              <a:t> </a:t>
            </a:r>
          </a:p>
          <a:p>
            <a:pPr marL="342900" lvl="0" indent="-342900" eaLnBrk="1" hangingPunct="1">
              <a:lnSpc>
                <a:spcPct val="100000"/>
              </a:lnSpc>
            </a:pPr>
            <a:endParaRPr lang="de-AT" dirty="0">
              <a:latin typeface="HelveticaNeueLT Std Lt" pitchFamily="34" charset="0"/>
            </a:endParaRPr>
          </a:p>
          <a:p>
            <a:pPr marL="342900" lvl="0" indent="-342900" eaLnBrk="1" hangingPunct="1">
              <a:lnSpc>
                <a:spcPct val="100000"/>
              </a:lnSpc>
              <a:buFont typeface="Arial" pitchFamily="34" charset="0"/>
              <a:buChar char="•"/>
            </a:pPr>
            <a:r>
              <a:rPr lang="de-AT" sz="2200" b="1" dirty="0">
                <a:latin typeface="HelveticaNeueLT Std Lt" pitchFamily="34" charset="0"/>
              </a:rPr>
              <a:t>Zusammensetzung:</a:t>
            </a:r>
          </a:p>
          <a:p>
            <a:pPr marL="342900" lvl="0" indent="-342900" eaLnBrk="1" hangingPunct="1">
              <a:lnSpc>
                <a:spcPct val="100000"/>
              </a:lnSpc>
            </a:pPr>
            <a:endParaRPr lang="de-AT" dirty="0" smtClean="0">
              <a:latin typeface="HelveticaNeueLT Std Lt" pitchFamily="34" charset="0"/>
            </a:endParaRPr>
          </a:p>
          <a:p>
            <a:pPr marL="342900" lvl="0" indent="-342900" eaLnBrk="1" hangingPunct="1">
              <a:lnSpc>
                <a:spcPct val="100000"/>
              </a:lnSpc>
            </a:pPr>
            <a:r>
              <a:rPr lang="de-AT" dirty="0">
                <a:latin typeface="HelveticaNeueLT Std Lt" pitchFamily="34" charset="0"/>
              </a:rPr>
              <a:t>	</a:t>
            </a:r>
            <a:r>
              <a:rPr lang="de-AT" dirty="0" smtClean="0">
                <a:latin typeface="HelveticaNeueLT Std Lt" pitchFamily="34" charset="0"/>
              </a:rPr>
              <a:t>	</a:t>
            </a:r>
            <a:r>
              <a:rPr lang="de-AT" sz="2400" dirty="0">
                <a:latin typeface="HelveticaNeueLT Std Lt" pitchFamily="34" charset="0"/>
                <a:cs typeface="Arial"/>
              </a:rPr>
              <a:t>2 Schulaufsicht (Direktoren)</a:t>
            </a:r>
          </a:p>
          <a:p>
            <a:pPr marL="342900" lvl="0" indent="-342900" eaLnBrk="1" hangingPunct="1">
              <a:lnSpc>
                <a:spcPct val="100000"/>
              </a:lnSpc>
            </a:pPr>
            <a:r>
              <a:rPr lang="de-AT" sz="2400" dirty="0">
                <a:latin typeface="HelveticaNeueLT Std Lt" pitchFamily="34" charset="0"/>
                <a:cs typeface="Arial"/>
              </a:rPr>
              <a:t>		2 Item-Writer</a:t>
            </a:r>
          </a:p>
          <a:p>
            <a:pPr marL="342900" lvl="0" indent="-342900" eaLnBrk="1" hangingPunct="1">
              <a:lnSpc>
                <a:spcPct val="100000"/>
              </a:lnSpc>
            </a:pPr>
            <a:r>
              <a:rPr lang="de-AT" sz="2400" dirty="0">
                <a:latin typeface="HelveticaNeueLT Std Lt" pitchFamily="34" charset="0"/>
                <a:cs typeface="Arial"/>
              </a:rPr>
              <a:t>		1 Universitätsprofessor</a:t>
            </a:r>
          </a:p>
          <a:p>
            <a:pPr marL="342900" lvl="0" indent="-342900" eaLnBrk="1" hangingPunct="1">
              <a:lnSpc>
                <a:spcPct val="100000"/>
              </a:lnSpc>
            </a:pPr>
            <a:r>
              <a:rPr lang="de-AT" sz="2400" dirty="0">
                <a:latin typeface="HelveticaNeueLT Std Lt" pitchFamily="34" charset="0"/>
                <a:cs typeface="Arial"/>
              </a:rPr>
              <a:t>		1 Übungsaufgaben-Writer</a:t>
            </a:r>
          </a:p>
          <a:p>
            <a:pPr marL="342900" lvl="0" indent="-342900" eaLnBrk="1" hangingPunct="1">
              <a:lnSpc>
                <a:spcPct val="100000"/>
              </a:lnSpc>
            </a:pPr>
            <a:r>
              <a:rPr lang="de-AT" sz="2400" dirty="0">
                <a:latin typeface="HelveticaNeueLT Std Lt" pitchFamily="34" charset="0"/>
                <a:cs typeface="Arial"/>
              </a:rPr>
              <a:t>		2 Prüfungsmethodiker </a:t>
            </a:r>
          </a:p>
          <a:p>
            <a:pPr marL="342900" lvl="0" indent="-342900" eaLnBrk="1" hangingPunct="1">
              <a:lnSpc>
                <a:spcPct val="100000"/>
              </a:lnSpc>
            </a:pPr>
            <a:r>
              <a:rPr lang="de-AT" sz="2400" dirty="0">
                <a:latin typeface="HelveticaNeueLT Std Lt" pitchFamily="34" charset="0"/>
                <a:cs typeface="Arial"/>
              </a:rPr>
              <a:t>		2 Projektmanager</a:t>
            </a:r>
          </a:p>
          <a:p>
            <a:pPr marL="342900" lvl="0" indent="-342900" eaLnBrk="1" hangingPunct="1">
              <a:lnSpc>
                <a:spcPct val="100000"/>
              </a:lnSpc>
            </a:pPr>
            <a:r>
              <a:rPr lang="de-AT" sz="1800" dirty="0">
                <a:latin typeface="HelveticaNeueLT Std Lt" pitchFamily="34" charset="0"/>
              </a:rPr>
              <a:t>	</a:t>
            </a:r>
            <a:r>
              <a:rPr lang="de-AT" sz="1800" dirty="0" smtClean="0">
                <a:latin typeface="HelveticaNeueLT Std Lt" pitchFamily="34" charset="0"/>
              </a:rPr>
              <a:t>	 </a:t>
            </a:r>
          </a:p>
          <a:p>
            <a:pPr marL="342900" lvl="0" indent="-342900" eaLnBrk="1" hangingPunct="1">
              <a:lnSpc>
                <a:spcPct val="100000"/>
              </a:lnSpc>
            </a:pPr>
            <a:endParaRPr lang="de-AT" dirty="0"/>
          </a:p>
          <a:p>
            <a:pPr marL="342900" lvl="0" indent="-342900" eaLnBrk="1" hangingPunct="1">
              <a:lnSpc>
                <a:spcPct val="100000"/>
              </a:lnSpc>
            </a:pPr>
            <a:endParaRPr lang="de-AT" dirty="0" smtClean="0"/>
          </a:p>
          <a:p>
            <a:pPr marL="342900" lvl="0" indent="-342900" eaLnBrk="1" hangingPunct="1">
              <a:lnSpc>
                <a:spcPct val="100000"/>
              </a:lnSpc>
            </a:pPr>
            <a:r>
              <a:rPr lang="de-AT" dirty="0"/>
              <a:t>	</a:t>
            </a:r>
            <a:r>
              <a:rPr lang="de-AT" dirty="0" smtClean="0"/>
              <a:t>	</a:t>
            </a:r>
          </a:p>
          <a:p>
            <a:pPr marL="342900" lvl="0" indent="-342900" eaLnBrk="1" hangingPunct="1">
              <a:lnSpc>
                <a:spcPct val="100000"/>
              </a:lnSpc>
            </a:pPr>
            <a:r>
              <a:rPr lang="de-AT" dirty="0"/>
              <a:t>	</a:t>
            </a:r>
            <a:r>
              <a:rPr lang="de-AT" dirty="0" smtClean="0"/>
              <a:t>	</a:t>
            </a:r>
          </a:p>
          <a:p>
            <a:pPr marL="342900" lvl="0" indent="-342900" eaLnBrk="1" hangingPunct="1">
              <a:lnSpc>
                <a:spcPct val="100000"/>
              </a:lnSpc>
            </a:pPr>
            <a:r>
              <a:rPr lang="de-AT" dirty="0"/>
              <a:t>	</a:t>
            </a:r>
            <a:r>
              <a:rPr lang="de-AT" dirty="0" smtClean="0"/>
              <a:t>	</a:t>
            </a:r>
          </a:p>
          <a:p>
            <a:pPr marL="342900" lvl="0" indent="-342900" eaLnBrk="1" hangingPunct="1">
              <a:lnSpc>
                <a:spcPct val="100000"/>
              </a:lnSpc>
            </a:pPr>
            <a:r>
              <a:rPr lang="de-AT" dirty="0"/>
              <a:t>	</a:t>
            </a:r>
            <a:r>
              <a:rPr lang="de-AT" dirty="0" smtClean="0"/>
              <a:t>	</a:t>
            </a:r>
            <a:endParaRPr lang="de-AT" dirty="0"/>
          </a:p>
        </p:txBody>
      </p:sp>
      <p:sp>
        <p:nvSpPr>
          <p:cNvPr id="4" name="Titel 1"/>
          <p:cNvSpPr>
            <a:spLocks noGrp="1"/>
          </p:cNvSpPr>
          <p:nvPr>
            <p:ph type="title"/>
          </p:nvPr>
        </p:nvSpPr>
        <p:spPr>
          <a:xfrm>
            <a:off x="129396" y="258795"/>
            <a:ext cx="8368491" cy="569344"/>
          </a:xfrm>
        </p:spPr>
        <p:txBody>
          <a:bodyPr/>
          <a:lstStyle/>
          <a:p>
            <a:pPr lvl="0"/>
            <a:r>
              <a:rPr lang="de-AT" sz="2800" b="0" i="0" dirty="0">
                <a:solidFill>
                  <a:schemeClr val="tx1"/>
                </a:solidFill>
                <a:effectLst>
                  <a:outerShdw blurRad="38100" dist="38100" dir="2700000" algn="tl">
                    <a:srgbClr val="000000">
                      <a:alpha val="43137"/>
                    </a:srgbClr>
                  </a:outerShdw>
                </a:effectLst>
              </a:rPr>
              <a:t>Projektsteuerung</a:t>
            </a:r>
            <a:endParaRPr lang="de-DE" sz="2800" b="0" i="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85492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497887" cy="1008062"/>
          </a:xfrm>
        </p:spPr>
        <p:txBody>
          <a:bodyPr/>
          <a:lstStyle/>
          <a:p>
            <a:r>
              <a:rPr lang="de-AT" sz="2800" b="0" i="0" kern="1200" dirty="0">
                <a:solidFill>
                  <a:srgbClr val="B4CD2D"/>
                </a:solidFill>
                <a:latin typeface="HelveticaNeueLT Std Lt" pitchFamily="34" charset="0"/>
                <a:ea typeface="+mn-ea"/>
                <a:cs typeface="+mn-cs"/>
              </a:rPr>
              <a:t>Kompensationsprüfung als Wahlmöglichkeit</a:t>
            </a:r>
          </a:p>
        </p:txBody>
      </p:sp>
      <p:sp>
        <p:nvSpPr>
          <p:cNvPr id="3" name="Inhaltsplatzhalter 2"/>
          <p:cNvSpPr>
            <a:spLocks noGrp="1"/>
          </p:cNvSpPr>
          <p:nvPr>
            <p:ph idx="1"/>
          </p:nvPr>
        </p:nvSpPr>
        <p:spPr>
          <a:xfrm>
            <a:off x="123825" y="812800"/>
            <a:ext cx="8848725" cy="4996250"/>
          </a:xfrm>
        </p:spPr>
        <p:txBody>
          <a:bodyPr/>
          <a:lstStyle/>
          <a:p>
            <a:pPr marL="0" indent="0"/>
            <a:endParaRPr lang="de-AT" dirty="0" smtClean="0"/>
          </a:p>
          <a:p>
            <a:pPr marL="0" indent="0"/>
            <a:endParaRPr lang="de-AT" dirty="0"/>
          </a:p>
          <a:p>
            <a:pPr marL="0" indent="0"/>
            <a:r>
              <a:rPr lang="de-AT" dirty="0" smtClean="0"/>
              <a:t>Kandidat/in wählt </a:t>
            </a:r>
            <a:r>
              <a:rPr lang="de-AT" dirty="0"/>
              <a:t>Kompensationsprüfung </a:t>
            </a:r>
            <a:r>
              <a:rPr lang="de-AT" b="1" dirty="0" smtClean="0"/>
              <a:t>freiwillig</a:t>
            </a:r>
          </a:p>
          <a:p>
            <a:pPr marL="0" indent="0"/>
            <a:endParaRPr lang="de-AT" dirty="0"/>
          </a:p>
          <a:p>
            <a:pPr marL="0" indent="0"/>
            <a:r>
              <a:rPr lang="de-AT" dirty="0" smtClean="0"/>
              <a:t>Kandidat/in kann </a:t>
            </a:r>
            <a:r>
              <a:rPr lang="de-AT" b="1" dirty="0" smtClean="0"/>
              <a:t>alle </a:t>
            </a:r>
            <a:r>
              <a:rPr lang="de-AT" dirty="0" smtClean="0"/>
              <a:t>negativen Klausuren an einem Termin durch Kompensationsprüfungen verbessern</a:t>
            </a:r>
          </a:p>
          <a:p>
            <a:pPr marL="0" indent="0"/>
            <a:endParaRPr lang="de-AT" dirty="0"/>
          </a:p>
          <a:p>
            <a:pPr marL="0" indent="0"/>
            <a:r>
              <a:rPr lang="de-AT" dirty="0" smtClean="0"/>
              <a:t>Kandidat/in wählt </a:t>
            </a:r>
            <a:r>
              <a:rPr lang="de-AT" b="1" dirty="0" smtClean="0"/>
              <a:t>keine</a:t>
            </a:r>
            <a:r>
              <a:rPr lang="de-AT" dirty="0" smtClean="0"/>
              <a:t> </a:t>
            </a:r>
            <a:r>
              <a:rPr lang="de-AT" dirty="0"/>
              <a:t>Kompensationsprüfung</a:t>
            </a:r>
            <a:r>
              <a:rPr lang="de-AT" dirty="0" smtClean="0"/>
              <a:t/>
            </a:r>
            <a:br>
              <a:rPr lang="de-AT" dirty="0" smtClean="0"/>
            </a:br>
            <a:r>
              <a:rPr lang="de-AT" dirty="0" smtClean="0"/>
              <a:t>      </a:t>
            </a:r>
            <a:r>
              <a:rPr lang="de-AT" dirty="0" smtClean="0">
                <a:solidFill>
                  <a:srgbClr val="B4CD2D"/>
                </a:solidFill>
                <a:sym typeface="Wingdings 3"/>
              </a:rPr>
              <a:t></a:t>
            </a:r>
            <a:r>
              <a:rPr lang="de-AT" dirty="0" smtClean="0"/>
              <a:t> nächster schriftlicher Klausurtermin</a:t>
            </a:r>
            <a:br>
              <a:rPr lang="de-AT" dirty="0" smtClean="0"/>
            </a:br>
            <a:endParaRPr lang="de-AT" dirty="0" smtClean="0"/>
          </a:p>
          <a:p>
            <a:pPr marL="0" indent="0"/>
            <a:r>
              <a:rPr lang="de-AT" dirty="0" smtClean="0"/>
              <a:t>Kandidat/in wählt </a:t>
            </a:r>
            <a:r>
              <a:rPr lang="de-AT" dirty="0"/>
              <a:t>Kompensationsprüfung</a:t>
            </a:r>
            <a:r>
              <a:rPr lang="de-AT" dirty="0" smtClean="0"/>
              <a:t> und </a:t>
            </a:r>
            <a:r>
              <a:rPr lang="de-AT" b="1" dirty="0" smtClean="0"/>
              <a:t>erkrankt </a:t>
            </a:r>
          </a:p>
          <a:p>
            <a:pPr marL="0" indent="0"/>
            <a:r>
              <a:rPr lang="de-AT" dirty="0">
                <a:solidFill>
                  <a:srgbClr val="B4CD2D"/>
                </a:solidFill>
                <a:sym typeface="Wingdings 3"/>
              </a:rPr>
              <a:t> </a:t>
            </a:r>
            <a:r>
              <a:rPr lang="de-AT" dirty="0" smtClean="0">
                <a:solidFill>
                  <a:srgbClr val="B4CD2D"/>
                </a:solidFill>
                <a:sym typeface="Wingdings 3"/>
              </a:rPr>
              <a:t>     </a:t>
            </a:r>
            <a:r>
              <a:rPr lang="de-AT" dirty="0" smtClean="0"/>
              <a:t> </a:t>
            </a:r>
            <a:r>
              <a:rPr lang="de-AT" b="1" dirty="0" smtClean="0"/>
              <a:t>nächster</a:t>
            </a:r>
            <a:r>
              <a:rPr lang="de-AT" dirty="0" smtClean="0"/>
              <a:t> schriftlicher </a:t>
            </a:r>
            <a:r>
              <a:rPr lang="de-AT" b="1" dirty="0" smtClean="0"/>
              <a:t>Klausurtermin</a:t>
            </a:r>
          </a:p>
          <a:p>
            <a:pPr marL="0" indent="0"/>
            <a:endParaRPr lang="de-AT" dirty="0"/>
          </a:p>
          <a:p>
            <a:pPr marL="0" indent="0"/>
            <a:r>
              <a:rPr lang="de-AT" dirty="0" smtClean="0"/>
              <a:t>Kandidat/in mit mehreren 5er </a:t>
            </a:r>
            <a:r>
              <a:rPr lang="de-AT" b="1" dirty="0" smtClean="0"/>
              <a:t>wählt</a:t>
            </a:r>
            <a:r>
              <a:rPr lang="de-AT" dirty="0" smtClean="0"/>
              <a:t> 1 Kompensationsprüfung </a:t>
            </a:r>
            <a:r>
              <a:rPr lang="de-AT" b="1" dirty="0" smtClean="0"/>
              <a:t>und</a:t>
            </a:r>
          </a:p>
          <a:p>
            <a:pPr marL="0" indent="0"/>
            <a:r>
              <a:rPr lang="de-AT" dirty="0" smtClean="0">
                <a:solidFill>
                  <a:srgbClr val="B4CD2D"/>
                </a:solidFill>
                <a:sym typeface="Wingdings 3"/>
              </a:rPr>
              <a:t>        </a:t>
            </a:r>
            <a:r>
              <a:rPr lang="de-AT" b="1" dirty="0" smtClean="0"/>
              <a:t>hebt</a:t>
            </a:r>
            <a:r>
              <a:rPr lang="de-AT" dirty="0" smtClean="0"/>
              <a:t> </a:t>
            </a:r>
            <a:r>
              <a:rPr lang="de-AT" b="1" dirty="0" smtClean="0"/>
              <a:t>sich</a:t>
            </a:r>
            <a:r>
              <a:rPr lang="de-AT" dirty="0" smtClean="0"/>
              <a:t> eine Klausurwiederholung für Herbst </a:t>
            </a:r>
            <a:r>
              <a:rPr lang="de-AT" b="1" dirty="0" smtClean="0"/>
              <a:t>auf</a:t>
            </a:r>
            <a:endParaRPr lang="de-AT" b="1" dirty="0"/>
          </a:p>
        </p:txBody>
      </p:sp>
    </p:spTree>
    <p:extLst>
      <p:ext uri="{BB962C8B-B14F-4D97-AF65-F5344CB8AC3E}">
        <p14:creationId xmlns:p14="http://schemas.microsoft.com/office/powerpoint/2010/main" val="1980884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158675"/>
            <a:ext cx="8497887" cy="1008062"/>
          </a:xfrm>
        </p:spPr>
        <p:txBody>
          <a:bodyPr/>
          <a:lstStyle/>
          <a:p>
            <a:r>
              <a:rPr lang="de-AT" sz="2800" b="0" i="0" kern="1200" dirty="0">
                <a:solidFill>
                  <a:srgbClr val="B4CD2D"/>
                </a:solidFill>
                <a:latin typeface="HelveticaNeueLT Std Lt" pitchFamily="34" charset="0"/>
                <a:ea typeface="+mn-ea"/>
                <a:cs typeface="+mn-cs"/>
              </a:rPr>
              <a:t>Anmeldung zur Kompensationsprüfung</a:t>
            </a:r>
          </a:p>
        </p:txBody>
      </p:sp>
      <p:sp>
        <p:nvSpPr>
          <p:cNvPr id="3" name="Inhaltsplatzhalter 2"/>
          <p:cNvSpPr>
            <a:spLocks noGrp="1"/>
          </p:cNvSpPr>
          <p:nvPr>
            <p:ph idx="1"/>
          </p:nvPr>
        </p:nvSpPr>
        <p:spPr>
          <a:xfrm>
            <a:off x="323056" y="1452197"/>
            <a:ext cx="8497887" cy="3761937"/>
          </a:xfrm>
        </p:spPr>
        <p:txBody>
          <a:bodyPr/>
          <a:lstStyle/>
          <a:p>
            <a:pPr marL="342900" indent="-342900">
              <a:buFont typeface="Arial" panose="020B0604020202020204" pitchFamily="34" charset="0"/>
              <a:buChar char="•"/>
            </a:pPr>
            <a:r>
              <a:rPr lang="de-AT" sz="2400" dirty="0"/>
              <a:t>Kandidat/in: </a:t>
            </a:r>
            <a:br>
              <a:rPr lang="de-AT" sz="2400" dirty="0"/>
            </a:br>
            <a:endParaRPr lang="de-AT" sz="2400" dirty="0" smtClean="0"/>
          </a:p>
          <a:p>
            <a:r>
              <a:rPr lang="de-AT" sz="2400" dirty="0" smtClean="0"/>
              <a:t>Anmeldung </a:t>
            </a:r>
            <a:r>
              <a:rPr lang="de-AT" sz="2400" dirty="0"/>
              <a:t>spätestens drei Tage nach Bekanntgabe der schriftlichen negativen Klausurergebnisse</a:t>
            </a:r>
            <a:br>
              <a:rPr lang="de-AT" sz="2400" dirty="0"/>
            </a:br>
            <a:r>
              <a:rPr lang="de-AT" sz="2400" dirty="0"/>
              <a:t/>
            </a:r>
            <a:br>
              <a:rPr lang="de-AT" sz="2400" dirty="0"/>
            </a:br>
            <a:r>
              <a:rPr lang="de-AT" sz="2400" dirty="0"/>
              <a:t>Anmeldung schriftlich in der Schule</a:t>
            </a:r>
            <a:br>
              <a:rPr lang="de-AT" sz="2400" dirty="0"/>
            </a:br>
            <a:endParaRPr lang="de-AT" sz="2400" dirty="0"/>
          </a:p>
          <a:p>
            <a:pPr marL="0" indent="0"/>
            <a:endParaRPr lang="de-AT" sz="2400" dirty="0"/>
          </a:p>
          <a:p>
            <a:pPr marL="342900" indent="-342900">
              <a:buFont typeface="Arial" panose="020B0604020202020204" pitchFamily="34" charset="0"/>
              <a:buChar char="•"/>
            </a:pPr>
            <a:r>
              <a:rPr lang="de-AT" sz="2400" dirty="0"/>
              <a:t>Administration: </a:t>
            </a:r>
            <a:endParaRPr lang="de-AT" sz="2400" dirty="0" smtClean="0"/>
          </a:p>
          <a:p>
            <a:endParaRPr lang="de-AT" sz="2400" dirty="0"/>
          </a:p>
          <a:p>
            <a:r>
              <a:rPr lang="de-AT" sz="2400" dirty="0" smtClean="0"/>
              <a:t>Keine </a:t>
            </a:r>
            <a:r>
              <a:rPr lang="de-AT" sz="2400" dirty="0"/>
              <a:t>Bedarfsmeldung ans </a:t>
            </a:r>
            <a:r>
              <a:rPr lang="de-AT" sz="2400" dirty="0" err="1"/>
              <a:t>Bifie</a:t>
            </a:r>
            <a:r>
              <a:rPr lang="de-AT" sz="2400" dirty="0"/>
              <a:t> notwendig</a:t>
            </a:r>
          </a:p>
          <a:p>
            <a:pPr marL="0" indent="0"/>
            <a:endParaRPr lang="de-AT" sz="2400" dirty="0"/>
          </a:p>
          <a:p>
            <a:r>
              <a:rPr lang="de-AT" sz="2400" dirty="0"/>
              <a:t>Aufgabenpaket mit einer fixen Anzahl wird geliefert </a:t>
            </a:r>
          </a:p>
          <a:p>
            <a:pPr marL="0" indent="0"/>
            <a:endParaRPr lang="de-AT" sz="1000" dirty="0"/>
          </a:p>
          <a:p>
            <a:pPr marL="0" indent="0"/>
            <a:endParaRPr lang="de-AT" sz="1000" dirty="0" smtClean="0"/>
          </a:p>
          <a:p>
            <a:pPr marL="0" indent="0"/>
            <a:endParaRPr lang="de-AT" sz="1000" dirty="0" smtClean="0"/>
          </a:p>
          <a:p>
            <a:pPr marL="0" indent="0"/>
            <a:r>
              <a:rPr lang="de-AT" dirty="0" smtClean="0"/>
              <a:t/>
            </a:r>
            <a:br>
              <a:rPr lang="de-AT" dirty="0" smtClean="0"/>
            </a:br>
            <a:endParaRPr lang="de-AT" dirty="0" smtClean="0"/>
          </a:p>
          <a:p>
            <a:r>
              <a:rPr lang="de-AT" dirty="0" smtClean="0"/>
              <a:t/>
            </a:r>
            <a:br>
              <a:rPr lang="de-AT" dirty="0" smtClean="0"/>
            </a:br>
            <a:endParaRPr lang="de-AT" dirty="0" smtClean="0"/>
          </a:p>
          <a:p>
            <a:endParaRPr lang="de-AT" dirty="0"/>
          </a:p>
        </p:txBody>
      </p:sp>
    </p:spTree>
    <p:extLst>
      <p:ext uri="{BB962C8B-B14F-4D97-AF65-F5344CB8AC3E}">
        <p14:creationId xmlns:p14="http://schemas.microsoft.com/office/powerpoint/2010/main" val="4203075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800" b="0" i="0" kern="1200" dirty="0">
                <a:solidFill>
                  <a:srgbClr val="B4CD2D"/>
                </a:solidFill>
                <a:latin typeface="HelveticaNeueLT Std Lt" pitchFamily="34" charset="0"/>
                <a:ea typeface="+mn-ea"/>
                <a:cs typeface="+mn-cs"/>
              </a:rPr>
              <a:t>Termine für standardisierte Klausurfächer</a:t>
            </a:r>
          </a:p>
        </p:txBody>
      </p:sp>
      <p:sp>
        <p:nvSpPr>
          <p:cNvPr id="3" name="Inhaltsplatzhalter 2"/>
          <p:cNvSpPr>
            <a:spLocks noGrp="1"/>
          </p:cNvSpPr>
          <p:nvPr>
            <p:ph idx="1"/>
          </p:nvPr>
        </p:nvSpPr>
        <p:spPr/>
        <p:txBody>
          <a:bodyPr/>
          <a:lstStyle/>
          <a:p>
            <a:r>
              <a:rPr lang="de-AT" dirty="0"/>
              <a:t>Kompensationsprüfungstermine für standardisierte Klausurfächer zentral festgelegt durch BMBF – </a:t>
            </a:r>
            <a:br>
              <a:rPr lang="de-AT" dirty="0"/>
            </a:br>
            <a:r>
              <a:rPr lang="de-AT" dirty="0"/>
              <a:t>angesetzt vor dem mündlichen Teil der Reifeprüfung</a:t>
            </a:r>
            <a:br>
              <a:rPr lang="de-AT" dirty="0"/>
            </a:br>
            <a:endParaRPr lang="de-AT" dirty="0"/>
          </a:p>
          <a:p>
            <a:pPr lvl="1">
              <a:buFont typeface="Wingdings" pitchFamily="2" charset="2"/>
              <a:buChar char="Ø"/>
            </a:pPr>
            <a:r>
              <a:rPr lang="de-AT" sz="2000" dirty="0">
                <a:ea typeface="+mn-ea"/>
                <a:cs typeface="+mn-cs"/>
              </a:rPr>
              <a:t>Aufgabenstellungen liefert das BIFIE</a:t>
            </a:r>
          </a:p>
          <a:p>
            <a:pPr marL="0" indent="0"/>
            <a:endParaRPr lang="de-AT" dirty="0"/>
          </a:p>
          <a:p>
            <a:r>
              <a:rPr lang="de-AT" dirty="0"/>
              <a:t>Kompensationsprüfungstermine für nicht-standardisierte Klausurfächer entweder ebenfalls an den zentral festgelegten Terminen oder im Rahmen des mündlichen Teils der Reifeprüfung</a:t>
            </a:r>
          </a:p>
          <a:p>
            <a:pPr marL="0" indent="0"/>
            <a:endParaRPr lang="de-AT" sz="1200" dirty="0"/>
          </a:p>
          <a:p>
            <a:pPr lvl="1">
              <a:buFont typeface="Wingdings" pitchFamily="2" charset="2"/>
              <a:buChar char="Ø"/>
            </a:pPr>
            <a:r>
              <a:rPr lang="de-AT" sz="2000" dirty="0">
                <a:ea typeface="+mn-ea"/>
                <a:cs typeface="+mn-cs"/>
              </a:rPr>
              <a:t>Aufgabenstellungen kommen von Prüferinnen und Prüfern an der Schule</a:t>
            </a:r>
            <a:r>
              <a:rPr lang="de-AT" dirty="0"/>
              <a:t/>
            </a:r>
            <a:br>
              <a:rPr lang="de-AT" dirty="0"/>
            </a:br>
            <a:endParaRPr lang="de-AT" sz="800" dirty="0" smtClean="0"/>
          </a:p>
          <a:p>
            <a:pPr marL="0" indent="0"/>
            <a:r>
              <a:rPr lang="de-AT" dirty="0" smtClean="0"/>
              <a:t/>
            </a:r>
            <a:br>
              <a:rPr lang="de-AT" dirty="0" smtClean="0"/>
            </a:br>
            <a:r>
              <a:rPr lang="de-AT" sz="2000" dirty="0" smtClean="0"/>
              <a:t/>
            </a:r>
            <a:br>
              <a:rPr lang="de-AT" sz="2000" dirty="0" smtClean="0"/>
            </a:br>
            <a:endParaRPr lang="de-AT" sz="2000" dirty="0" smtClean="0"/>
          </a:p>
          <a:p>
            <a:pPr marL="0" indent="0"/>
            <a:endParaRPr lang="de-AT" sz="1200" dirty="0" smtClean="0"/>
          </a:p>
          <a:p>
            <a:pPr>
              <a:buFont typeface="Arial" pitchFamily="34" charset="0"/>
              <a:buChar char="•"/>
            </a:pPr>
            <a:endParaRPr lang="de-AT" dirty="0"/>
          </a:p>
          <a:p>
            <a:endParaRPr lang="de-AT" dirty="0"/>
          </a:p>
        </p:txBody>
      </p:sp>
    </p:spTree>
    <p:extLst>
      <p:ext uri="{BB962C8B-B14F-4D97-AF65-F5344CB8AC3E}">
        <p14:creationId xmlns:p14="http://schemas.microsoft.com/office/powerpoint/2010/main" val="128786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800" b="0" i="0" kern="1200" dirty="0">
                <a:solidFill>
                  <a:srgbClr val="B4CD2D"/>
                </a:solidFill>
                <a:latin typeface="HelveticaNeueLT Std Lt" pitchFamily="34" charset="0"/>
                <a:ea typeface="+mn-ea"/>
                <a:cs typeface="+mn-cs"/>
              </a:rPr>
              <a:t>Kompensationsprüfungen zu standardisierten Klausurfächern</a:t>
            </a:r>
          </a:p>
        </p:txBody>
      </p:sp>
      <p:sp>
        <p:nvSpPr>
          <p:cNvPr id="3" name="Inhaltsplatzhalter 2"/>
          <p:cNvSpPr>
            <a:spLocks noGrp="1"/>
          </p:cNvSpPr>
          <p:nvPr>
            <p:ph idx="1"/>
          </p:nvPr>
        </p:nvSpPr>
        <p:spPr/>
        <p:txBody>
          <a:bodyPr/>
          <a:lstStyle/>
          <a:p>
            <a:pPr lvl="0">
              <a:buFont typeface="Arial" pitchFamily="34" charset="0"/>
              <a:buChar char="•"/>
            </a:pPr>
            <a:r>
              <a:rPr lang="de-AT" dirty="0">
                <a:solidFill>
                  <a:srgbClr val="000000"/>
                </a:solidFill>
              </a:rPr>
              <a:t>Fächer AHS</a:t>
            </a:r>
            <a:r>
              <a:rPr lang="de-AT" sz="2000" dirty="0">
                <a:solidFill>
                  <a:srgbClr val="000000"/>
                </a:solidFill>
              </a:rPr>
              <a:t>: 			</a:t>
            </a:r>
            <a:r>
              <a:rPr lang="de-AT" dirty="0">
                <a:solidFill>
                  <a:srgbClr val="000000"/>
                </a:solidFill>
              </a:rPr>
              <a:t>Fächer BHS: </a:t>
            </a:r>
            <a:r>
              <a:rPr lang="de-AT" sz="2000" dirty="0">
                <a:solidFill>
                  <a:srgbClr val="000000"/>
                </a:solidFill>
              </a:rPr>
              <a:t/>
            </a:r>
            <a:br>
              <a:rPr lang="de-AT" sz="2000" dirty="0">
                <a:solidFill>
                  <a:srgbClr val="000000"/>
                </a:solidFill>
              </a:rPr>
            </a:br>
            <a:r>
              <a:rPr lang="de-AT" sz="1600" dirty="0">
                <a:solidFill>
                  <a:srgbClr val="000000"/>
                </a:solidFill>
              </a:rPr>
              <a:t>D/Kroatisch, Slowenisch, Ungarisch	</a:t>
            </a:r>
            <a:r>
              <a:rPr lang="de-AT" sz="1600" dirty="0" smtClean="0">
                <a:solidFill>
                  <a:srgbClr val="000000"/>
                </a:solidFill>
              </a:rPr>
              <a:t>D/Slowenisch</a:t>
            </a:r>
            <a:r>
              <a:rPr lang="de-AT" sz="2000" dirty="0">
                <a:solidFill>
                  <a:srgbClr val="000000"/>
                </a:solidFill>
              </a:rPr>
              <a:t/>
            </a:r>
            <a:br>
              <a:rPr lang="de-AT" sz="2000" dirty="0">
                <a:solidFill>
                  <a:srgbClr val="000000"/>
                </a:solidFill>
              </a:rPr>
            </a:br>
            <a:r>
              <a:rPr lang="de-AT" sz="1600" dirty="0">
                <a:solidFill>
                  <a:srgbClr val="000000"/>
                </a:solidFill>
              </a:rPr>
              <a:t>M, E, F/I/SP, </a:t>
            </a:r>
            <a:r>
              <a:rPr lang="de-AT" sz="1600" dirty="0" err="1">
                <a:solidFill>
                  <a:srgbClr val="000000"/>
                </a:solidFill>
              </a:rPr>
              <a:t>Gr</a:t>
            </a:r>
            <a:r>
              <a:rPr lang="de-AT" sz="1600" dirty="0">
                <a:solidFill>
                  <a:srgbClr val="000000"/>
                </a:solidFill>
              </a:rPr>
              <a:t>/</a:t>
            </a:r>
            <a:r>
              <a:rPr lang="de-AT" sz="1600" dirty="0" err="1">
                <a:solidFill>
                  <a:srgbClr val="000000"/>
                </a:solidFill>
              </a:rPr>
              <a:t>Lat</a:t>
            </a:r>
            <a:r>
              <a:rPr lang="de-AT" sz="1600" dirty="0">
                <a:solidFill>
                  <a:srgbClr val="000000"/>
                </a:solidFill>
              </a:rPr>
              <a:t>			AM, E, F/I/SP </a:t>
            </a:r>
            <a:r>
              <a:rPr lang="de-AT" sz="2000" dirty="0">
                <a:solidFill>
                  <a:srgbClr val="000000"/>
                </a:solidFill>
              </a:rPr>
              <a:t/>
            </a:r>
            <a:br>
              <a:rPr lang="de-AT" sz="2000" dirty="0">
                <a:solidFill>
                  <a:srgbClr val="000000"/>
                </a:solidFill>
              </a:rPr>
            </a:br>
            <a:endParaRPr lang="de-AT" sz="2000" dirty="0" smtClean="0">
              <a:solidFill>
                <a:srgbClr val="000000"/>
              </a:solidFill>
            </a:endParaRPr>
          </a:p>
          <a:p>
            <a:pPr marL="0" lvl="0" indent="0"/>
            <a:endParaRPr lang="de-AT" sz="1200" dirty="0" smtClean="0">
              <a:solidFill>
                <a:srgbClr val="000000"/>
              </a:solidFill>
            </a:endParaRPr>
          </a:p>
          <a:p>
            <a:pPr marL="342900" lvl="0" indent="-342900">
              <a:buFont typeface="Wingdings" panose="05000000000000000000" pitchFamily="2" charset="2"/>
              <a:buChar char="§"/>
            </a:pPr>
            <a:r>
              <a:rPr lang="de-AT" dirty="0"/>
              <a:t>Übermittelung der Aufgabenstellungen via Download</a:t>
            </a:r>
          </a:p>
          <a:p>
            <a:pPr marL="342900" lvl="0" indent="-342900">
              <a:buFont typeface="Wingdings" panose="05000000000000000000" pitchFamily="2" charset="2"/>
              <a:buChar char="§"/>
            </a:pPr>
            <a:endParaRPr lang="de-AT" dirty="0"/>
          </a:p>
          <a:p>
            <a:pPr marL="342900" lvl="0" indent="-342900">
              <a:buFont typeface="Wingdings" panose="05000000000000000000" pitchFamily="2" charset="2"/>
              <a:buChar char="§"/>
            </a:pPr>
            <a:r>
              <a:rPr lang="de-AT" dirty="0"/>
              <a:t>Prüfungstermin 2015: 	1. und 2. Juni 2015</a:t>
            </a:r>
          </a:p>
          <a:p>
            <a:pPr marL="342900" lvl="0" indent="-342900">
              <a:buFont typeface="Wingdings" panose="05000000000000000000" pitchFamily="2" charset="2"/>
              <a:buChar char="§"/>
            </a:pPr>
            <a:endParaRPr lang="de-AT" dirty="0"/>
          </a:p>
          <a:p>
            <a:pPr marL="342900" indent="-342900">
              <a:buFont typeface="Wingdings" panose="05000000000000000000" pitchFamily="2" charset="2"/>
              <a:buChar char="§"/>
            </a:pPr>
            <a:r>
              <a:rPr lang="de-AT" dirty="0"/>
              <a:t>Direktion für Sicherheit und Geheimhaltung der Prüfungsangaben verantwortlich.</a:t>
            </a:r>
          </a:p>
        </p:txBody>
      </p:sp>
    </p:spTree>
    <p:extLst>
      <p:ext uri="{BB962C8B-B14F-4D97-AF65-F5344CB8AC3E}">
        <p14:creationId xmlns:p14="http://schemas.microsoft.com/office/powerpoint/2010/main" val="17456834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056" y="251128"/>
            <a:ext cx="8497887" cy="1008062"/>
          </a:xfrm>
        </p:spPr>
        <p:txBody>
          <a:bodyPr/>
          <a:lstStyle/>
          <a:p>
            <a:r>
              <a:rPr lang="de-AT" sz="2800" b="0" i="0" kern="1200" dirty="0">
                <a:solidFill>
                  <a:srgbClr val="B4CD2D"/>
                </a:solidFill>
                <a:latin typeface="HelveticaNeueLT Std Lt" pitchFamily="34" charset="0"/>
                <a:ea typeface="+mn-ea"/>
                <a:cs typeface="+mn-cs"/>
              </a:rPr>
              <a:t>Prüfung/Sicherheit </a:t>
            </a:r>
            <a:r>
              <a:rPr lang="de-AT" sz="2800" b="0" i="0" kern="1200" dirty="0" smtClean="0">
                <a:solidFill>
                  <a:srgbClr val="B4CD2D"/>
                </a:solidFill>
                <a:latin typeface="HelveticaNeueLT Std Lt" pitchFamily="34" charset="0"/>
                <a:ea typeface="+mn-ea"/>
                <a:cs typeface="+mn-cs"/>
              </a:rPr>
              <a:t>&amp; </a:t>
            </a:r>
            <a:r>
              <a:rPr lang="de-AT" sz="2800" b="0" i="0" kern="1200" dirty="0">
                <a:solidFill>
                  <a:srgbClr val="B4CD2D"/>
                </a:solidFill>
                <a:latin typeface="HelveticaNeueLT Std Lt" pitchFamily="34" charset="0"/>
                <a:ea typeface="+mn-ea"/>
                <a:cs typeface="+mn-cs"/>
              </a:rPr>
              <a:t>Geheimhaltung</a:t>
            </a:r>
          </a:p>
        </p:txBody>
      </p:sp>
      <p:sp>
        <p:nvSpPr>
          <p:cNvPr id="3" name="Inhaltsplatzhalter 2"/>
          <p:cNvSpPr>
            <a:spLocks noGrp="1"/>
          </p:cNvSpPr>
          <p:nvPr>
            <p:ph idx="1"/>
          </p:nvPr>
        </p:nvSpPr>
        <p:spPr>
          <a:xfrm>
            <a:off x="323056" y="1609618"/>
            <a:ext cx="8497887" cy="3992563"/>
          </a:xfrm>
        </p:spPr>
        <p:txBody>
          <a:bodyPr/>
          <a:lstStyle/>
          <a:p>
            <a:pPr marL="0" indent="0"/>
            <a:endParaRPr lang="de-AT" dirty="0"/>
          </a:p>
          <a:p>
            <a:pPr marL="342900" lvl="0" indent="-342900">
              <a:buFont typeface="Arial" panose="020B0604020202020204" pitchFamily="34" charset="0"/>
              <a:buChar char="•"/>
            </a:pPr>
            <a:r>
              <a:rPr lang="de-AT" sz="2400" dirty="0"/>
              <a:t>Vorbereitungszeit: 	mindestens 30 Minuten</a:t>
            </a:r>
          </a:p>
          <a:p>
            <a:pPr marL="342900" lvl="0" indent="-342900">
              <a:buFont typeface="Arial" panose="020B0604020202020204" pitchFamily="34" charset="0"/>
              <a:buChar char="•"/>
            </a:pPr>
            <a:endParaRPr lang="de-AT" sz="2400" dirty="0"/>
          </a:p>
          <a:p>
            <a:pPr marL="342900" lvl="0" indent="-342900">
              <a:buFont typeface="Arial" panose="020B0604020202020204" pitchFamily="34" charset="0"/>
              <a:buChar char="•"/>
            </a:pPr>
            <a:r>
              <a:rPr lang="de-AT" sz="2400" dirty="0"/>
              <a:t>Prüfungszeit: 		maximal 25 Minuten</a:t>
            </a:r>
          </a:p>
          <a:p>
            <a:pPr lvl="0">
              <a:buFont typeface="Arial" pitchFamily="34" charset="0"/>
              <a:buChar char="•"/>
            </a:pPr>
            <a:endParaRPr lang="de-AT" sz="2400" dirty="0"/>
          </a:p>
          <a:p>
            <a:pPr marL="342900" lvl="0" indent="-342900">
              <a:buFont typeface="Arial" panose="020B0604020202020204" pitchFamily="34" charset="0"/>
              <a:buChar char="•"/>
            </a:pPr>
            <a:r>
              <a:rPr lang="de-AT" sz="2400" dirty="0"/>
              <a:t>Prüfung ist nicht öffentlich</a:t>
            </a:r>
          </a:p>
          <a:p>
            <a:pPr marL="342900" lvl="0" indent="-342900">
              <a:buFont typeface="Arial" panose="020B0604020202020204" pitchFamily="34" charset="0"/>
              <a:buChar char="•"/>
            </a:pPr>
            <a:endParaRPr lang="de-AT" sz="2400" dirty="0"/>
          </a:p>
          <a:p>
            <a:pPr marL="342900" indent="-342900">
              <a:buFont typeface="Arial" panose="020B0604020202020204" pitchFamily="34" charset="0"/>
              <a:buChar char="•"/>
            </a:pPr>
            <a:r>
              <a:rPr lang="de-AT" sz="2400" dirty="0"/>
              <a:t>Alle Angaben und Unterlagen aus Prüfungs- und Vorbereitungsraum entfernen und einsammeln  </a:t>
            </a:r>
          </a:p>
        </p:txBody>
      </p:sp>
    </p:spTree>
    <p:extLst>
      <p:ext uri="{BB962C8B-B14F-4D97-AF65-F5344CB8AC3E}">
        <p14:creationId xmlns:p14="http://schemas.microsoft.com/office/powerpoint/2010/main" val="1462425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44451"/>
            <a:ext cx="8497887" cy="1008062"/>
          </a:xfrm>
        </p:spPr>
        <p:txBody>
          <a:bodyPr/>
          <a:lstStyle/>
          <a:p>
            <a:r>
              <a:rPr lang="de-AT" sz="2800" b="0" i="0" kern="1200" dirty="0">
                <a:solidFill>
                  <a:srgbClr val="B4CD2D"/>
                </a:solidFill>
                <a:latin typeface="HelveticaNeueLT Std Lt" pitchFamily="34" charset="0"/>
                <a:ea typeface="+mn-ea"/>
                <a:cs typeface="+mn-cs"/>
              </a:rPr>
              <a:t>Aufsicht und Räume</a:t>
            </a:r>
          </a:p>
        </p:txBody>
      </p:sp>
      <p:sp>
        <p:nvSpPr>
          <p:cNvPr id="3" name="Inhaltsplatzhalter 2"/>
          <p:cNvSpPr>
            <a:spLocks noGrp="1"/>
          </p:cNvSpPr>
          <p:nvPr>
            <p:ph idx="1"/>
          </p:nvPr>
        </p:nvSpPr>
        <p:spPr>
          <a:xfrm>
            <a:off x="323056" y="1082845"/>
            <a:ext cx="8497887" cy="4853829"/>
          </a:xfrm>
        </p:spPr>
        <p:txBody>
          <a:bodyPr/>
          <a:lstStyle/>
          <a:p>
            <a:pPr marL="171450" indent="-171450">
              <a:buFont typeface="Arial" panose="020B0604020202020204" pitchFamily="34" charset="0"/>
              <a:buChar char="•"/>
            </a:pPr>
            <a:endParaRPr lang="de-AT" sz="1200" dirty="0"/>
          </a:p>
          <a:p>
            <a:pPr marL="342900" indent="-342900">
              <a:buFont typeface="Arial" panose="020B0604020202020204" pitchFamily="34" charset="0"/>
              <a:buChar char="•"/>
            </a:pPr>
            <a:r>
              <a:rPr lang="de-AT" sz="2400" dirty="0"/>
              <a:t>Trennung von Prüfungs- und Vorbereitungsraum</a:t>
            </a:r>
          </a:p>
          <a:p>
            <a:pPr marL="342900" indent="-342900">
              <a:buFont typeface="Arial" panose="020B0604020202020204" pitchFamily="34" charset="0"/>
              <a:buChar char="•"/>
            </a:pPr>
            <a:endParaRPr lang="de-AT" sz="2400" dirty="0"/>
          </a:p>
          <a:p>
            <a:pPr marL="342900" indent="-342900">
              <a:buFont typeface="Arial" panose="020B0604020202020204" pitchFamily="34" charset="0"/>
              <a:buChar char="•"/>
            </a:pPr>
            <a:r>
              <a:rPr lang="de-AT" sz="2400" dirty="0"/>
              <a:t>Aufsicht für Vorbereitungsraum wichtig – pro Vorbereitungsraum 1 Aufsichtsperson</a:t>
            </a:r>
          </a:p>
          <a:p>
            <a:pPr marL="342900" indent="-342900">
              <a:buFont typeface="Arial" panose="020B0604020202020204" pitchFamily="34" charset="0"/>
              <a:buChar char="•"/>
            </a:pPr>
            <a:endParaRPr lang="de-AT" sz="2400" dirty="0"/>
          </a:p>
          <a:p>
            <a:pPr marL="342900" indent="-342900">
              <a:buFont typeface="Arial" panose="020B0604020202020204" pitchFamily="34" charset="0"/>
              <a:buChar char="•"/>
            </a:pPr>
            <a:r>
              <a:rPr lang="de-AT" sz="2400" dirty="0"/>
              <a:t>mehrere Fächer können in einem Raum vorbereitet werden</a:t>
            </a:r>
          </a:p>
          <a:p>
            <a:pPr>
              <a:buFont typeface="Arial" pitchFamily="34" charset="0"/>
              <a:buChar char="•"/>
            </a:pPr>
            <a:endParaRPr lang="de-AT" sz="2400" dirty="0"/>
          </a:p>
          <a:p>
            <a:pPr marL="342900" indent="-342900">
              <a:buFont typeface="Arial" panose="020B0604020202020204" pitchFamily="34" charset="0"/>
              <a:buChar char="•"/>
            </a:pPr>
            <a:r>
              <a:rPr lang="de-AT" sz="2400" dirty="0"/>
              <a:t>Trennung von bereits geprüften und noch zu prüfenden </a:t>
            </a:r>
            <a:r>
              <a:rPr lang="de-AT" sz="2400" dirty="0" smtClean="0"/>
              <a:t/>
            </a:r>
            <a:br>
              <a:rPr lang="de-AT" sz="2400" dirty="0" smtClean="0"/>
            </a:br>
            <a:r>
              <a:rPr lang="de-AT" sz="2400" dirty="0" smtClean="0"/>
              <a:t>Kandidat/innen </a:t>
            </a:r>
            <a:r>
              <a:rPr lang="de-AT" sz="2400" dirty="0"/>
              <a:t>bedenken</a:t>
            </a:r>
          </a:p>
          <a:p>
            <a:pPr marL="0" indent="0"/>
            <a:endParaRPr lang="de-AT" sz="1200" dirty="0"/>
          </a:p>
          <a:p>
            <a:endParaRPr lang="de-AT" dirty="0"/>
          </a:p>
          <a:p>
            <a:endParaRPr lang="de-AT" dirty="0"/>
          </a:p>
          <a:p>
            <a:endParaRPr lang="de-AT" dirty="0" smtClean="0"/>
          </a:p>
        </p:txBody>
      </p:sp>
    </p:spTree>
    <p:extLst>
      <p:ext uri="{BB962C8B-B14F-4D97-AF65-F5344CB8AC3E}">
        <p14:creationId xmlns:p14="http://schemas.microsoft.com/office/powerpoint/2010/main" val="2395134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370" y="88420"/>
            <a:ext cx="8497887" cy="1008062"/>
          </a:xfrm>
        </p:spPr>
        <p:txBody>
          <a:bodyPr/>
          <a:lstStyle/>
          <a:p>
            <a:r>
              <a:rPr lang="de-AT" sz="2800" b="0" i="0" kern="1200" dirty="0">
                <a:solidFill>
                  <a:srgbClr val="B4CD2D"/>
                </a:solidFill>
                <a:latin typeface="HelveticaNeueLT Std Lt" pitchFamily="34" charset="0"/>
                <a:ea typeface="+mn-ea"/>
                <a:cs typeface="+mn-cs"/>
              </a:rPr>
              <a:t>Zusammensetzung der Kommission</a:t>
            </a:r>
          </a:p>
        </p:txBody>
      </p:sp>
      <p:sp>
        <p:nvSpPr>
          <p:cNvPr id="3" name="Inhaltsplatzhalter 2"/>
          <p:cNvSpPr>
            <a:spLocks noGrp="1"/>
          </p:cNvSpPr>
          <p:nvPr>
            <p:ph idx="1"/>
          </p:nvPr>
        </p:nvSpPr>
        <p:spPr>
          <a:xfrm>
            <a:off x="323056" y="1222697"/>
            <a:ext cx="8497887" cy="4752000"/>
          </a:xfrm>
        </p:spPr>
        <p:txBody>
          <a:bodyPr/>
          <a:lstStyle/>
          <a:p>
            <a:pPr marL="0" indent="0"/>
            <a:r>
              <a:rPr lang="de-AT" sz="2400" dirty="0" smtClean="0"/>
              <a:t>Kommission setzt sich zusammen aus:</a:t>
            </a:r>
          </a:p>
          <a:p>
            <a:pPr marL="0" indent="0"/>
            <a:endParaRPr lang="de-AT" sz="2400" dirty="0" smtClean="0"/>
          </a:p>
          <a:p>
            <a:pPr marL="0" indent="0"/>
            <a:endParaRPr lang="de-AT" sz="2400" dirty="0"/>
          </a:p>
          <a:p>
            <a:pPr>
              <a:buFont typeface="Arial" pitchFamily="34" charset="0"/>
              <a:buChar char="•"/>
            </a:pPr>
            <a:r>
              <a:rPr lang="de-AT" sz="2400" dirty="0" smtClean="0"/>
              <a:t>Fachprüfer/in</a:t>
            </a:r>
          </a:p>
          <a:p>
            <a:pPr>
              <a:buFont typeface="Arial" pitchFamily="34" charset="0"/>
              <a:buChar char="•"/>
            </a:pPr>
            <a:r>
              <a:rPr lang="de-AT" sz="2400" dirty="0" smtClean="0"/>
              <a:t>Fachbeisitzer/in</a:t>
            </a:r>
          </a:p>
          <a:p>
            <a:pPr>
              <a:buFont typeface="Arial" pitchFamily="34" charset="0"/>
              <a:buChar char="•"/>
            </a:pPr>
            <a:r>
              <a:rPr lang="de-AT" sz="2400" dirty="0" smtClean="0"/>
              <a:t>Direktor/in </a:t>
            </a:r>
          </a:p>
          <a:p>
            <a:pPr>
              <a:buFont typeface="Arial" pitchFamily="34" charset="0"/>
              <a:buChar char="•"/>
            </a:pPr>
            <a:r>
              <a:rPr lang="de-AT" sz="2400" dirty="0" smtClean="0"/>
              <a:t>KV</a:t>
            </a:r>
          </a:p>
          <a:p>
            <a:pPr>
              <a:buFont typeface="Arial" pitchFamily="34" charset="0"/>
              <a:buChar char="•"/>
            </a:pPr>
            <a:r>
              <a:rPr lang="de-AT" sz="2400" dirty="0" smtClean="0"/>
              <a:t>Vorsitzende/r</a:t>
            </a:r>
          </a:p>
          <a:p>
            <a:pPr marL="0" indent="0"/>
            <a:endParaRPr lang="de-AT" sz="2400" dirty="0" smtClean="0"/>
          </a:p>
          <a:p>
            <a:pPr marL="0" indent="0"/>
            <a:r>
              <a:rPr lang="de-AT" sz="2400" dirty="0" smtClean="0"/>
              <a:t/>
            </a:r>
            <a:br>
              <a:rPr lang="de-AT" sz="2400" dirty="0" smtClean="0"/>
            </a:br>
            <a:r>
              <a:rPr lang="de-AT" sz="2400" dirty="0" smtClean="0"/>
              <a:t/>
            </a:r>
            <a:br>
              <a:rPr lang="de-AT" sz="2400" dirty="0" smtClean="0"/>
            </a:br>
            <a:r>
              <a:rPr lang="de-AT" sz="2400" b="1" dirty="0" smtClean="0"/>
              <a:t>Konferenz</a:t>
            </a:r>
            <a:r>
              <a:rPr lang="de-AT" sz="2400" dirty="0" smtClean="0"/>
              <a:t> nach drei K oder jeweils nach </a:t>
            </a:r>
            <a:r>
              <a:rPr lang="de-AT" sz="2400" dirty="0" err="1" smtClean="0"/>
              <a:t>Halbtag</a:t>
            </a:r>
            <a:r>
              <a:rPr lang="de-AT" sz="2400" dirty="0" smtClean="0"/>
              <a:t> möglich. </a:t>
            </a:r>
            <a:endParaRPr lang="de-AT" sz="2400" dirty="0"/>
          </a:p>
          <a:p>
            <a:pPr marL="0" indent="0"/>
            <a:endParaRPr lang="de-AT" dirty="0"/>
          </a:p>
        </p:txBody>
      </p:sp>
      <p:sp>
        <p:nvSpPr>
          <p:cNvPr id="4" name="Rechteck 3"/>
          <p:cNvSpPr/>
          <p:nvPr/>
        </p:nvSpPr>
        <p:spPr bwMode="auto">
          <a:xfrm>
            <a:off x="5483531" y="3449798"/>
            <a:ext cx="2914650" cy="148899"/>
          </a:xfrm>
          <a:prstGeom prst="rect">
            <a:avLst/>
          </a:prstGeom>
          <a:solidFill>
            <a:srgbClr val="9966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AT" sz="1000" b="0" i="0" u="none" strike="noStrike" cap="none" normalizeH="0" baseline="0" smtClean="0">
              <a:ln>
                <a:noFill/>
              </a:ln>
              <a:solidFill>
                <a:schemeClr val="tx1"/>
              </a:solidFill>
              <a:effectLst/>
              <a:latin typeface="HelveticaNeueLT Std Lt" pitchFamily="34" charset="0"/>
            </a:endParaRPr>
          </a:p>
        </p:txBody>
      </p:sp>
      <p:pic>
        <p:nvPicPr>
          <p:cNvPr id="2050" name="Picture 2" descr="http://www.randalldsmith.com/wp-content/uploads/2012/08/male-and-female-symbol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3343"/>
          <a:stretch/>
        </p:blipFill>
        <p:spPr bwMode="auto">
          <a:xfrm>
            <a:off x="5527039" y="2534607"/>
            <a:ext cx="483895" cy="854075"/>
          </a:xfrm>
          <a:prstGeom prst="rect">
            <a:avLst/>
          </a:prstGeom>
          <a:noFill/>
          <a:ln>
            <a:noFill/>
          </a:ln>
        </p:spPr>
      </p:pic>
      <p:pic>
        <p:nvPicPr>
          <p:cNvPr id="2052" name="Picture 4" descr="http://www.randalldsmith.com/wp-content/uploads/2012/08/male-and-female-symbol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0"/>
          <a:stretch/>
        </p:blipFill>
        <p:spPr bwMode="auto">
          <a:xfrm>
            <a:off x="6010934" y="2506989"/>
            <a:ext cx="510613" cy="9093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randalldsmith.com/wp-content/uploads/2012/08/male-and-female-symbol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0"/>
          <a:stretch/>
        </p:blipFill>
        <p:spPr bwMode="auto">
          <a:xfrm>
            <a:off x="6521547" y="2506989"/>
            <a:ext cx="510613" cy="9093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randalldsmith.com/wp-content/uploads/2012/08/male-and-female-symbol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3343"/>
          <a:stretch/>
        </p:blipFill>
        <p:spPr bwMode="auto">
          <a:xfrm>
            <a:off x="7031245" y="2506135"/>
            <a:ext cx="483895" cy="854075"/>
          </a:xfrm>
          <a:prstGeom prst="rect">
            <a:avLst/>
          </a:prstGeom>
          <a:noFill/>
          <a:ln>
            <a:noFill/>
          </a:ln>
        </p:spPr>
      </p:pic>
      <p:pic>
        <p:nvPicPr>
          <p:cNvPr id="10" name="Picture 2" descr="http://www.randalldsmith.com/wp-content/uploads/2012/08/male-and-female-symbol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3343"/>
          <a:stretch/>
        </p:blipFill>
        <p:spPr bwMode="auto">
          <a:xfrm>
            <a:off x="7515140" y="2534607"/>
            <a:ext cx="501916" cy="854075"/>
          </a:xfrm>
          <a:prstGeom prst="rect">
            <a:avLst/>
          </a:prstGeom>
          <a:noFill/>
          <a:ln>
            <a:noFill/>
          </a:ln>
        </p:spPr>
      </p:pic>
      <p:sp>
        <p:nvSpPr>
          <p:cNvPr id="5" name="AutoShape 6" descr="data:image/jpeg;base64,/9j/4AAQSkZJRgABAQAAAQABAAD/2wCEAAkGBg8NDxANDRANDQwNDg8NDg8NDA8MDw0NFBAVFBQQEhQXHCYeFxkjGRQSHzAiIycpLSwsFR49NTAqNSYrLCkBCQoKDgwOGg8PGCwkHyUwLCoyLCkpLC8sLCksNS8sLDUtKSkpKSwqLCwsKSwpKSksLCksKSwsLCwsKSwsLCwpKf/AABEIAOEA4QMBIgACEQEDEQH/xAAcAAEAAgMBAQEAAAAAAAAAAAAAAwUBBAYHAgj/xAA9EAACAQICBgcHAgUEAwEAAAAAAQIDBAUREiExQVGxBhQzUmGBoRMVIjJyksFx8CNCYpHRBxYkU4Kywgj/xAAbAQEAAgMBAQAAAAAAAAAAAAAAAQMCBAUGB//EADARAAICAAMHAwMEAgMAAAAAAAABAgMEERIFEyExQVFhMlKRM3HwFBUiodHhI0LB/9oADAMBAAIRAxEAPwD1uztITgpSWcnnm83r1sn930u76sxh3Zx/R82bJ5vD0Vyqi3Fcl0NicpanxNf3fS7vrL/Jj3fT7vqzZBf+nq9i+ERrl3Nb3fS7vrL/ACPd9Lu+rNkwR+nq9i+ENUu5r+76Xd9WOoU+76s2DBG4q9q+Brl3NfqFPu+rHUKfd9WbBjMx3FXtXwNcu5B1Cn3fVmOoU+76s2ARuKvavga5dzX6hT7vqx1Cn3fVmwYI3FXtXwNcu5B1Gn3fVjqNPu+rJwRuKvavgnVLuQdRp931ZjqNPu+rNgwRuKvavgapdyDqNPu+rMdRp931ZOMzF01e1fA1S7lfdVVbOM4RWxppt5MuaFXSjGWzSSeRQ43sXnzRd2XZw+hcje2W8nOK5Z/4It5Jk2YAOyUAAAAAAAAAGhh3Zx8+bNk1sP7OPnzZsnAw30Y/ZF8/UwYAbLzAGADEkAGCAAARmAAYMQAYBGZJkwDDZDYMny5GGwUufYkZgGCtskrMb+WPnzReWXZQ+hcijxr5V580Xll2UPoXI39l+uz86Ii3kicAHbKAAAAAAAAACvw/s4+fNmwa+H9nHz5s2Mzz+H+lH7Ivn6mDABcYAwAY5kgAEAAGCMwMwYBjmSADDZGYDZ8thsFMpZkgAwYEgAEArMa+VefNF5ZdlD6FyKPGvlXnzReWXZQ+hcjobL9Vn50RFvJE4AO2UAAAAAAAAAFdYdnHz5s2DXsOzj582TnnqPpR+yL5+pmTABbmYgAZmIBjMHjr6UVbHFLnCq91WtX7Zzs7jSVSm4VPihSqwnmmtbSerYW11uxtJhvI9iMHn1z0yxbD9d1ZU8Rt1tr2DlTqpcZUZZ+noX/RDp1a4xGbtVcRlRyVSNajKnoN7tJZxb8M8/AidFkOaCaZ0QANdkg+Ww2YK5PoSADBWSAAQAYAIBW418q8+aLyy7KH0LkUWNfKv3vRe2XZQ+hcjobL9U/zoiLeSJwAdwoAAAAAAAAAK6w7OPnzZOa9h2cfPmzYPOUfSj9kXy9TGZgAtzMQADHMA8J//RGC6Ne1vorVVpyt6j/rg9KOflL0PdTmun/Q+OM2fVZT9k41qVaM9HScVF5Sy8XGUvPItps0TTYazPPv9Gukd5fwnaVoTqU7aK0bp7ILdSm/5nls/TWev2drCjHRhFRzblJpJOU3tlLiyvwHA6GH0IWtrBU6NNf+Upb5ye+T4lmmbMr9b8GahkTJmdBMjTJEyUoy5oho+XQe7WfEotbdRsJlfjNRpQaeTTb9DSxsK6KZXLp0JgnKWkmBBa3SqLhJbV+UTnPrsjZFSi+BMouLyYMAGRAMAEElbjPyrz5ovbLsofQuRRYz8q8+aL2y7KH0LkdHZXqmY28kTgA7hQAAAAAAAAAVtj2cfPmycgsezj582TnmqPpR+yL5+pgAwW5mJkwAY5kgwwCMwa2eWo+0z4ran+phMmMjZ5rMnTPtMhTK6viUo1ZQzySyy1LgjOzExpjqkI1ObyRdpkVzSjPKMtmT8tmsr4XcnvZPCs97zMZYyu+Dhlwfcx3UovMr61GVGXrGXEsLa6VRcJLavyiacI1I6Mtj9HxKmtRlRl6xfFHnrap4Ce8r41v+i5NWrJ8y2MENtcqa4SW1flEx0oWRsipRfA1nFxeTABgyIK7GflX73ovbLsofQuRRYz8q/e9F7ZdlD6VyOlsr1TMbeSJwAdwoAAAAAAAAAKyw7OPnzZsGvY9nHz5snPMUfTj9kbEvUwGDBYYgZgwQSADBjmCK5WrPgQqRs1FmmvA52vj6pycJU5qUXk02kUWWxrecjcorlYsoovEzm8Rq/wAef1fgl/3Sv+t/ev8ABW1rr2s5Tyy0nnltyNDG4mM4JQfU6WGw04Sbmi1tLvc/JljTqHN06hZ2l3ufkzWqtIvo6ou6VUnnCNSOjLWn/dPiV1OobVKqdiq2M1plxTOZOGXFGhWoyoy9Ytb0b1tcqa4SW1flGxOEakdGWtcvFFTWoyoy/wDVrecq6meAnvK+Nb/r87mSatWT5lowQ21yprhJbV+UTHQhZGyKlF8DWacXkyuxn5V+96L2y7OH0rkUWM/Kv3vRe2XZQ+lcjrbK9UzC3kicAHcKAAAAAAAAACrsezj582TlbQuHFJJ6uBsRvOK/seOpxMFBJm3KLzZtGCFXS4MdY4L+7LniK+5jpZMCOnNvPM+zOM1JZohrIAANkGCuxjB43Mc1lGrH5ZcfB+BYgqnFTWTLK7JVyUovied16MqcnCacZReTTPmMstaO0xjCI3Mc18NWPyy4+D8Dja1GVOThNOMovJpnFvodT8Hp8Lio4iPnqieE8yelVK+MstaNmFTP9TU4xeaLZwLq0u9z8mWVOoc1SqlnaXe5+TN2q05l1HVF5Sqk04RqR0Za1yfErqdQ26VU7FVqnHTLimcycMnmivrUZUZeqa3m9bXKmuEltX5NicI1I6Mtj9GVNajKjLk+KOTdTPAT3kONb/oyTVqyfM+8Z+Vfvei9suyh9K5HOX9fTgtzW30Ojsuyh9C5HpNjTjPXKPJmrcmskycAHfNYAAAAAAAAA5rLJRfFfk+ozNhUdOjHLas2v7s0VI+fuGlLykbzebZsxmSKZqqRIpmBBuUJa3+hOaVCplJeOo3TpYaX8MjCS4mAAXGIMAAArsXwiNxHNZRqxXwy4+D8CxMFc4qSyZZXOVctUXxPPa1GVOThNOMovJpnzGWWtHZ4vhEbiOayjVivhlx8H4HHVqMqcnCacZReTTONdS634PTYXFRvj56onpzz/UnpVCvjLLWjZhUzNbjF5otnAurS73PyZY06hzdOqWdpd7n5M3KrTmX09UXlKqTThGpHRls5eJXU6ht0qp2KrVOOmXFM5k4ZcUVt1auD0Za09j4ou8Lu4zgobJQSTXFcUfE4RqR0ZbOTKqrSnRmmtTWuMlvNOErNlW7yvjU+a7fnTvyJaV6yfM6YGnYX6qrhNbV+Ubh7Oi+F8FZW80znyi4vJgAFxiAAAAAAVVl2cfPmyC9s8/ijt3riT2XZx8+bJjx8YKdUU+yNpvKTKNSPtSLC4soz17JcTQq2s4bVmuKNOdUoGaaZ9KZY0amks9+8qFI2Le40X4bxVZofgNZlmD5hNNZoydDPPiVAAwQSAAQAV2L4RG4jmso1Yr4ZcfB+BYAwnFSWTM67JVy1RfE8+rUZU5OE04yi8mmfMZZa0dli+ERuI5rKNWK+GXHwfgcfWoypycJpxlF5NM5F1Lrfg9NhcVG+PnqienPP9SelUK+MstaNmnUzNXjF5otnAurS73PyZY06hzdKoWdpd7n5M3arTmXUdUXlKqTThGpHRls5PiV1OobdKqdiq2M46ZcUzmThlxRoVaU6E008mtcZLeXWH36qrhNbV+URzpqpHRetcnxOY6XdJ6GBUHcVnnUlmqEF81eplsXBLe9xds3B34bEPdP/AInzT7+PPntzK7pxnH+XqO3Bz3QjpU8Us6N1UoytatWLbpT/AJknlpwz1uDzWvxOhPTmkAAAAAAc5WvnbydJpPR3/rr/ACfHvt8EdBUtoSecoxb4tZmOpUu5D7UcV7Ky9M2kX71dUUHvt8EY99+COg6lT7kPtQ6lS7kPtRH7W/eN6uxzc8SjLbBeSyIutx4NeZ1PUqXch9qHUqfch9qK3sZP/sTvvBzNPEdHZmTe+vBHQdSpdyH2odSpdyH2oyWyNPKY3y7HP++vBD314I6DqNLuQ+1DqVLuQ+1E/tT95G9XY5/314Ie+fA6DqVLuQ+1DqVLuQ+1D9qfvG9XY5/3z4Ie+fA6DqVLuQ+1DqVLuQ+1D9pfvG9XY573z4I0MUlC4WbWjUWyS5PwOw6lS7kPtQ6lS7kPtRjLY+pZORnDEuuWqK4nmE4OLyepoRllrR3uNdHadxDOCjCrH5Wlkn4M4SvQlTk4TTjKLyaZ57HYCeFlk+KfJnp8Ji4YmPnqienUzJ6dQr4yy1o2adTM5nGLzRdOBdWl3ufkyzoNyeSOdtIynJRis2/RcWWONdIKGFUPaVpaU3qpwTWnVnwXh47jvbMw08TLVyiuf+jh41xq+5bX+KU7SnpTet6oxz1zl/gpLrDqGIUlUxOnCpR04zo05rW5p5px4LnvOcsbiVZe9cUejSb/AONQ2OrwjFd3mXNjdSuF168fs7aOqlTWrT4RguHieyjFRWSOK3m8zjLqzu7PEZ45i1z1axsno2NO2lo9Zg18NCnDu5apZ7de7Wen9A+mcMZtFdRpVLeWlKEoVNabT+aEv5l48cyrv8EpY5RcLyn/AMSMlOnFfC1KLzWi92rU3wbJal/C2UKNqo040koxUElGEV/KkJSUeZbVTK2WmJ2YK/CcWjcx4VF80fyvAsCU8+KK5wcHplzAAJMTAAAMgAAAAAAAAAAAAAAAAAAAAFRj2Axuo6Uco1or4Zd7+lluCq6mF0HCazTLK7JVyUovieV16EqcnCacZReTTPu0oTqTUYLOT/slxZ3WO4BG6jpRyjWjslua4M5TpDjttgFs6td6VaWqFNNKpXqZbFwj47jyy2JPf6W/4d//AD7nfe1Y7nPL+Xb86DpF0itcDtXWrPSqy1U6afx16nBcIrjuPOLGrK4z6QdIJONs3lZWmx3DWuMIReyHPazVpUndOXSLpE2rXP8A4Vnsdy1rjCEXsp+O/a/FSpyxOTx3HZewwqh8Npax+H2+Xy0aMe7q1vfy9TVVCqKhBZJHAnOU3qlzOiw+5lf54xir9jh1P4bagtXtcvlpU1w4vedBgNOtjNRXNZexsKT0aNOOpNL+WP5ZynRvD7rpLcK8uou2wi3ehb0IfDGUVq9nD+2uXkvD0DF8bjRirW10YKC0G4alCK/liZSkooyqqlbLTE28ZxyMF1a3ySitGTjsiu7EoYzNOMyaEzUlJyZ6KimNMdMSwtbqVKSnB6Mls/wdrhOLRuY8Ki+aP5XgcBGRtWt3KnJTg9GS3/gyhPSYYnDRvj5PRDJzP+56n/WgbG8icf8AQ3dv7OlCALDSMgAAAAAAAAAAAAAAAAAAAAAAAHNdLOglnikqNa5pKrWtW5Uvi0FUW32U+MW8jpQAfnW/wivcXFbFOkqdpYWU3RoWa1e1cX8NGjFbY6lnLf8ApskwPA7npTcxvLuLtsGtnoW9vD4YyjHV7On/APUvJeHrvTf/AE/tcZVF3OnpW09OOhNxU4v5qcvB5LXtKDpDjMbSKsbWHsfZxUHox0FShlqhBfpvMZS0otqqdstKPvGMap28FZ2ajCNOKpv2aSjTitWhE52MzUjMlhI1JSbZ6GmqNUckbkZE0ZmnGRNGRiXm5CZv4XauvVhTW9/E+Ed7Kum89S1t6klrzZ6B0awbq1PSmv41RfF/Qt0TOENTNfFXqmHl8iw93U+6v7IG0DbyR53eS7mAASYGQAAAAAAAAAAAAAAAAAAAAAAAAAACh6UdFoX8M1lC5gv4c+P9EvDkXwIaz4MyhNweqJ4bc206FSVKrFwqQeUov97BCR6p0p6LQv4ZrKFxBfw58f6JeHI8rubadCpKlVi4VIPKSf72GrODid/D4hWrySxkT0220lrb1JLezOFYRXu5aNGnKS3yayhH9ZbD0Xo90Sp2mVSeVW472Xww+lfkiMHIm7FQqXd9jW6LdGPZZV7hfxXrhB6/Z+L8eR1IBtRiorJHBttlbLVIAAyKzAAAMgAAAAAAAAAAAAAAAAAAAAAAAAAAAAAwef8A+ofb0P0/IBXZ6Tbwf1UdjgnYQ+mPIsADNcjXs9TAAJMAAAD/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Tree>
    <p:extLst>
      <p:ext uri="{BB962C8B-B14F-4D97-AF65-F5344CB8AC3E}">
        <p14:creationId xmlns:p14="http://schemas.microsoft.com/office/powerpoint/2010/main" val="281281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fade">
                                      <p:cBhvr>
                                        <p:cTn id="16" dur="500"/>
                                        <p:tgtEl>
                                          <p:spTgt spid="205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fade">
                                      <p:cBhvr>
                                        <p:cTn id="25" dur="500"/>
                                        <p:tgtEl>
                                          <p:spTgt spid="205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179217" y="69548"/>
            <a:ext cx="8497887" cy="1008062"/>
          </a:xfrm>
        </p:spPr>
        <p:txBody>
          <a:bodyPr/>
          <a:lstStyle/>
          <a:p>
            <a:r>
              <a:rPr lang="de-AT" sz="2800" b="0" i="0" kern="1200" dirty="0" smtClean="0">
                <a:solidFill>
                  <a:srgbClr val="B4CD2D"/>
                </a:solidFill>
                <a:latin typeface="HelveticaNeueLT Std Lt" pitchFamily="34" charset="0"/>
                <a:ea typeface="+mn-ea"/>
                <a:cs typeface="+mn-cs"/>
              </a:rPr>
              <a:t>Konzept der Aufgabenerstellung</a:t>
            </a:r>
            <a:endParaRPr lang="de-AT" sz="2800" b="0" i="0" kern="1200" dirty="0">
              <a:solidFill>
                <a:srgbClr val="B4CD2D"/>
              </a:solidFill>
              <a:latin typeface="HelveticaNeueLT Std Lt" pitchFamily="34" charset="0"/>
              <a:ea typeface="+mn-ea"/>
              <a:cs typeface="+mn-cs"/>
            </a:endParaRPr>
          </a:p>
        </p:txBody>
      </p:sp>
      <p:sp>
        <p:nvSpPr>
          <p:cNvPr id="7" name="Inhaltsplatzhalter 2"/>
          <p:cNvSpPr>
            <a:spLocks noGrp="1"/>
          </p:cNvSpPr>
          <p:nvPr>
            <p:ph idx="1"/>
          </p:nvPr>
        </p:nvSpPr>
        <p:spPr>
          <a:xfrm>
            <a:off x="323056" y="1432718"/>
            <a:ext cx="8497887" cy="3992563"/>
          </a:xfrm>
        </p:spPr>
        <p:txBody>
          <a:bodyPr/>
          <a:lstStyle/>
          <a:p>
            <a:pPr marL="342900" indent="-342900">
              <a:buFont typeface="Arial" panose="020B0604020202020204" pitchFamily="34" charset="0"/>
              <a:buChar char="•"/>
            </a:pPr>
            <a:r>
              <a:rPr lang="de-AT" sz="2400" dirty="0"/>
              <a:t>3 oder 4 </a:t>
            </a:r>
            <a:r>
              <a:rPr lang="de-AT" sz="2400" dirty="0" smtClean="0"/>
              <a:t>unabhängige Teilaufgaben</a:t>
            </a:r>
            <a:endParaRPr lang="de-AT" sz="2400" dirty="0"/>
          </a:p>
          <a:p>
            <a:pPr marL="342900" indent="-342900">
              <a:buFont typeface="Arial" panose="020B0604020202020204" pitchFamily="34" charset="0"/>
              <a:buChar char="•"/>
            </a:pPr>
            <a:endParaRPr lang="de-AT" sz="2400" dirty="0"/>
          </a:p>
          <a:p>
            <a:pPr marL="342900" indent="-342900">
              <a:buFont typeface="Arial" panose="020B0604020202020204" pitchFamily="34" charset="0"/>
              <a:buChar char="•"/>
            </a:pPr>
            <a:r>
              <a:rPr lang="de-AT" sz="2400" dirty="0"/>
              <a:t>Inhalt: Teil A und Teil B</a:t>
            </a:r>
          </a:p>
          <a:p>
            <a:pPr marL="342900" indent="-342900">
              <a:buFont typeface="Arial" panose="020B0604020202020204" pitchFamily="34" charset="0"/>
              <a:buChar char="•"/>
            </a:pPr>
            <a:endParaRPr lang="de-AT" sz="2400" dirty="0"/>
          </a:p>
          <a:p>
            <a:pPr marL="342900" indent="-342900">
              <a:buFont typeface="Arial" panose="020B0604020202020204" pitchFamily="34" charset="0"/>
              <a:buChar char="•"/>
            </a:pPr>
            <a:r>
              <a:rPr lang="de-AT" sz="2400" dirty="0"/>
              <a:t>Handlungskompetenzen: Möglichst breite Streuung</a:t>
            </a:r>
          </a:p>
          <a:p>
            <a:pPr>
              <a:buFont typeface="Arial" pitchFamily="34" charset="0"/>
              <a:buChar char="•"/>
            </a:pPr>
            <a:endParaRPr lang="de-AT" sz="2400" dirty="0"/>
          </a:p>
          <a:p>
            <a:pPr marL="342900" indent="-342900">
              <a:buFont typeface="Arial" panose="020B0604020202020204" pitchFamily="34" charset="0"/>
              <a:buChar char="•"/>
            </a:pPr>
            <a:r>
              <a:rPr lang="de-AT" sz="2400" dirty="0"/>
              <a:t>Verpflichtende verbale (mündliche) Fragestellungen</a:t>
            </a:r>
          </a:p>
          <a:p>
            <a:pPr marL="342900" indent="-342900">
              <a:buFont typeface="Arial" panose="020B0604020202020204" pitchFamily="34" charset="0"/>
              <a:buChar char="•"/>
            </a:pPr>
            <a:endParaRPr lang="de-AT" sz="2400" dirty="0"/>
          </a:p>
          <a:p>
            <a:pPr marL="342900" indent="-342900">
              <a:buFont typeface="Arial" panose="020B0604020202020204" pitchFamily="34" charset="0"/>
              <a:buChar char="•"/>
            </a:pPr>
            <a:r>
              <a:rPr lang="de-AT" sz="2400" dirty="0"/>
              <a:t>Kein zusammenhängender Kontext</a:t>
            </a:r>
          </a:p>
        </p:txBody>
      </p:sp>
    </p:spTree>
    <p:extLst>
      <p:ext uri="{BB962C8B-B14F-4D97-AF65-F5344CB8AC3E}">
        <p14:creationId xmlns:p14="http://schemas.microsoft.com/office/powerpoint/2010/main" val="3490003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323056" y="179210"/>
            <a:ext cx="8497887" cy="1008062"/>
          </a:xfrm>
        </p:spPr>
        <p:txBody>
          <a:bodyPr/>
          <a:lstStyle/>
          <a:p>
            <a:r>
              <a:rPr lang="de-AT" sz="2800" b="0" i="0" kern="1200" dirty="0" smtClean="0">
                <a:solidFill>
                  <a:srgbClr val="B4CD2D"/>
                </a:solidFill>
                <a:latin typeface="HelveticaNeueLT Std Lt" pitchFamily="34" charset="0"/>
                <a:ea typeface="+mn-ea"/>
                <a:cs typeface="+mn-cs"/>
              </a:rPr>
              <a:t>Verpflichtende verbale Fragestellungen</a:t>
            </a:r>
            <a:endParaRPr lang="de-AT" sz="2800" b="0" i="0" kern="1200" dirty="0">
              <a:solidFill>
                <a:srgbClr val="B4CD2D"/>
              </a:solidFill>
              <a:latin typeface="HelveticaNeueLT Std Lt" pitchFamily="34" charset="0"/>
              <a:ea typeface="+mn-ea"/>
              <a:cs typeface="+mn-cs"/>
            </a:endParaRPr>
          </a:p>
        </p:txBody>
      </p:sp>
      <p:sp>
        <p:nvSpPr>
          <p:cNvPr id="6" name="Inhaltsplatzhalter 2"/>
          <p:cNvSpPr>
            <a:spLocks noGrp="1"/>
          </p:cNvSpPr>
          <p:nvPr>
            <p:ph idx="1"/>
          </p:nvPr>
        </p:nvSpPr>
        <p:spPr>
          <a:xfrm>
            <a:off x="395288" y="1630166"/>
            <a:ext cx="8497887" cy="3992563"/>
          </a:xfrm>
        </p:spPr>
        <p:txBody>
          <a:bodyPr/>
          <a:lstStyle/>
          <a:p>
            <a:endParaRPr lang="de-AT" dirty="0" smtClean="0"/>
          </a:p>
          <a:p>
            <a:pPr marL="342900" indent="-342900">
              <a:buFont typeface="Arial" panose="020B0604020202020204" pitchFamily="34" charset="0"/>
              <a:buChar char="•"/>
            </a:pPr>
            <a:r>
              <a:rPr lang="de-AT" sz="2400" dirty="0"/>
              <a:t>Werden dem Kandidaten/ der Kandidatin nicht zusammen mit der Aufgabenstellung vorgelegt</a:t>
            </a:r>
          </a:p>
          <a:p>
            <a:pPr marL="342900" indent="-342900">
              <a:buFont typeface="Arial" panose="020B0604020202020204" pitchFamily="34" charset="0"/>
              <a:buChar char="•"/>
            </a:pPr>
            <a:endParaRPr lang="de-AT" sz="2400" dirty="0"/>
          </a:p>
          <a:p>
            <a:pPr marL="342900" indent="-342900">
              <a:buFont typeface="Arial" panose="020B0604020202020204" pitchFamily="34" charset="0"/>
              <a:buChar char="•"/>
            </a:pPr>
            <a:r>
              <a:rPr lang="de-AT" sz="2400" dirty="0"/>
              <a:t>Werden dem Kandidaten/ der Kandidatin erst im Rahmen des Prüfungsgespräches gestellt</a:t>
            </a:r>
          </a:p>
          <a:p>
            <a:pPr marL="342900" indent="-342900">
              <a:buFont typeface="Arial" panose="020B0604020202020204" pitchFamily="34" charset="0"/>
              <a:buChar char="•"/>
            </a:pPr>
            <a:endParaRPr lang="de-AT" sz="2400" dirty="0"/>
          </a:p>
          <a:p>
            <a:pPr>
              <a:buFont typeface="Arial" pitchFamily="34" charset="0"/>
              <a:buChar char="•"/>
            </a:pPr>
            <a:endParaRPr lang="de-AT" sz="2400" dirty="0" smtClean="0"/>
          </a:p>
          <a:p>
            <a:pPr marL="342900" indent="-342900">
              <a:buFont typeface="Arial" panose="020B0604020202020204" pitchFamily="34" charset="0"/>
              <a:buChar char="•"/>
            </a:pPr>
            <a:r>
              <a:rPr lang="de-AT" sz="2400" dirty="0" smtClean="0"/>
              <a:t>Vertiefende Fragestellung</a:t>
            </a:r>
          </a:p>
          <a:p>
            <a:pPr marL="342900" indent="-342900">
              <a:buFont typeface="Arial" panose="020B0604020202020204" pitchFamily="34" charset="0"/>
              <a:buChar char="•"/>
            </a:pPr>
            <a:endParaRPr lang="de-AT" sz="2400" dirty="0"/>
          </a:p>
          <a:p>
            <a:pPr marL="342900" indent="-342900">
              <a:buFont typeface="Arial" panose="020B0604020202020204" pitchFamily="34" charset="0"/>
              <a:buChar char="•"/>
            </a:pPr>
            <a:endParaRPr lang="de-AT" sz="2400" dirty="0"/>
          </a:p>
          <a:p>
            <a:pPr marL="342900" indent="-342900">
              <a:buFont typeface="Arial" panose="020B0604020202020204" pitchFamily="34" charset="0"/>
              <a:buChar char="•"/>
            </a:pPr>
            <a:r>
              <a:rPr lang="de-AT" sz="2400" dirty="0" smtClean="0"/>
              <a:t>Beurteilungssicherheit</a:t>
            </a:r>
          </a:p>
          <a:p>
            <a:pPr>
              <a:buFont typeface="Arial" pitchFamily="34" charset="0"/>
              <a:buChar char="•"/>
            </a:pPr>
            <a:endParaRPr lang="de-AT" dirty="0"/>
          </a:p>
          <a:p>
            <a:pPr marL="0" indent="0"/>
            <a:endParaRPr lang="de-AT" dirty="0"/>
          </a:p>
        </p:txBody>
      </p:sp>
    </p:spTree>
    <p:extLst>
      <p:ext uri="{BB962C8B-B14F-4D97-AF65-F5344CB8AC3E}">
        <p14:creationId xmlns:p14="http://schemas.microsoft.com/office/powerpoint/2010/main" val="2426563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323056" y="189483"/>
            <a:ext cx="8497887" cy="1008062"/>
          </a:xfrm>
        </p:spPr>
        <p:txBody>
          <a:bodyPr/>
          <a:lstStyle/>
          <a:p>
            <a:r>
              <a:rPr lang="de-AT" sz="2800" b="0" i="0" kern="1200" dirty="0">
                <a:solidFill>
                  <a:srgbClr val="B4CD2D"/>
                </a:solidFill>
                <a:latin typeface="HelveticaNeueLT Std Lt" pitchFamily="34" charset="0"/>
                <a:ea typeface="+mn-ea"/>
                <a:cs typeface="+mn-cs"/>
              </a:rPr>
              <a:t>Gesamtbeurteilung nach absolvierter Kompensationsprüfung</a:t>
            </a:r>
          </a:p>
        </p:txBody>
      </p:sp>
      <p:sp>
        <p:nvSpPr>
          <p:cNvPr id="8" name="Inhaltsplatzhalter 2"/>
          <p:cNvSpPr txBox="1">
            <a:spLocks/>
          </p:cNvSpPr>
          <p:nvPr/>
        </p:nvSpPr>
        <p:spPr bwMode="auto">
          <a:xfrm>
            <a:off x="395287" y="1553257"/>
            <a:ext cx="8497887" cy="475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defRPr sz="2400">
                <a:solidFill>
                  <a:schemeClr val="tx1"/>
                </a:solidFill>
                <a:latin typeface="+mn-lt"/>
                <a:ea typeface="+mn-ea"/>
                <a:cs typeface="+mn-cs"/>
              </a:defRPr>
            </a:lvl1pPr>
            <a:lvl2pPr marL="742950" indent="-285750" algn="l" rtl="0" eaLnBrk="0" fontAlgn="base" hangingPunct="0">
              <a:spcBef>
                <a:spcPct val="5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HelveticaNeueLT Std Lt" pitchFamily="34" charset="0"/>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HelveticaNeueLT Std Lt" pitchFamily="34" charset="0"/>
              </a:defRPr>
            </a:lvl5pPr>
            <a:lvl6pPr marL="2514600" indent="-228600" algn="l" rtl="0" fontAlgn="base">
              <a:spcBef>
                <a:spcPct val="20000"/>
              </a:spcBef>
              <a:spcAft>
                <a:spcPct val="0"/>
              </a:spcAft>
              <a:buChar char="»"/>
              <a:defRPr>
                <a:solidFill>
                  <a:schemeClr val="tx1"/>
                </a:solidFill>
                <a:latin typeface="HelveticaNeueLT Std Lt" pitchFamily="34" charset="0"/>
              </a:defRPr>
            </a:lvl6pPr>
            <a:lvl7pPr marL="2971800" indent="-228600" algn="l" rtl="0" fontAlgn="base">
              <a:spcBef>
                <a:spcPct val="20000"/>
              </a:spcBef>
              <a:spcAft>
                <a:spcPct val="0"/>
              </a:spcAft>
              <a:buChar char="»"/>
              <a:defRPr>
                <a:solidFill>
                  <a:schemeClr val="tx1"/>
                </a:solidFill>
                <a:latin typeface="HelveticaNeueLT Std Lt" pitchFamily="34" charset="0"/>
              </a:defRPr>
            </a:lvl7pPr>
            <a:lvl8pPr marL="3429000" indent="-228600" algn="l" rtl="0" fontAlgn="base">
              <a:spcBef>
                <a:spcPct val="20000"/>
              </a:spcBef>
              <a:spcAft>
                <a:spcPct val="0"/>
              </a:spcAft>
              <a:buChar char="»"/>
              <a:defRPr>
                <a:solidFill>
                  <a:schemeClr val="tx1"/>
                </a:solidFill>
                <a:latin typeface="HelveticaNeueLT Std Lt" pitchFamily="34" charset="0"/>
              </a:defRPr>
            </a:lvl8pPr>
            <a:lvl9pPr marL="3886200" indent="-228600" algn="l" rtl="0" fontAlgn="base">
              <a:spcBef>
                <a:spcPct val="20000"/>
              </a:spcBef>
              <a:spcAft>
                <a:spcPct val="0"/>
              </a:spcAft>
              <a:buChar char="»"/>
              <a:defRPr>
                <a:solidFill>
                  <a:schemeClr val="tx1"/>
                </a:solidFill>
                <a:latin typeface="HelveticaNeueLT Std Lt" pitchFamily="34" charset="0"/>
              </a:defRPr>
            </a:lvl9pPr>
          </a:lstStyle>
          <a:p>
            <a:r>
              <a:rPr lang="de-AT" dirty="0" smtClean="0"/>
              <a:t>Beurteilung § 38 </a:t>
            </a:r>
            <a:r>
              <a:rPr lang="de-AT" dirty="0" err="1" smtClean="0"/>
              <a:t>SchUG</a:t>
            </a:r>
            <a:endParaRPr lang="de-AT" dirty="0" smtClean="0"/>
          </a:p>
          <a:p>
            <a:endParaRPr lang="de-AT" dirty="0" smtClean="0">
              <a:solidFill>
                <a:schemeClr val="accent2"/>
              </a:solidFill>
            </a:endParaRPr>
          </a:p>
          <a:p>
            <a:r>
              <a:rPr lang="de-AT" sz="1800" dirty="0" smtClean="0"/>
              <a:t>(5) Sofern im Rahmen einer Vorprüfung Teilprüfungen abgelegt wurden, hat die Prüfungskommission der Vorprüfung auf Grund der gemäß Abs. 1 festgesetzten Teilbeurteilungen die Beurteilung der Leistungen des Prüfungskandidaten in diesen Prüfungsgebieten festzusetzen. </a:t>
            </a:r>
            <a:r>
              <a:rPr lang="de-AT" sz="1800" u="sng" dirty="0" smtClean="0"/>
              <a:t>Sofern im Rahmen der Klausurprüfung bei negativer Beurteilung einer Klausurarbeit eine zusätzliche mündliche Kompensationsprüfung abgelegt wurde, hat die Prüfungskommission der Hauptprüfung auf Grund der Teilbeurteilung der Klausurarbeit mit „Nicht genügend“ und der Teilbeurteilung der mündlichen Kompensationsprüfung die Beurteilung der Leistungen des Prüfungskandidaten im betreffenden Prüfungsgebiet mit „Befriedigend“, „Genügend“ oder „Nicht genügend“ festzusetzen.</a:t>
            </a:r>
          </a:p>
          <a:p>
            <a:endParaRPr lang="de-AT" sz="1800" dirty="0" smtClean="0"/>
          </a:p>
        </p:txBody>
      </p:sp>
    </p:spTree>
    <p:extLst>
      <p:ext uri="{BB962C8B-B14F-4D97-AF65-F5344CB8AC3E}">
        <p14:creationId xmlns:p14="http://schemas.microsoft.com/office/powerpoint/2010/main" val="544274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33082" y="1043796"/>
            <a:ext cx="8803342" cy="4521626"/>
          </a:xfrm>
        </p:spPr>
        <p:txBody>
          <a:bodyPr/>
          <a:lstStyle/>
          <a:p>
            <a:pPr lvl="0">
              <a:lnSpc>
                <a:spcPct val="100000"/>
              </a:lnSpc>
            </a:pPr>
            <a:endParaRPr lang="de-AT" sz="1100" b="1" dirty="0" smtClean="0">
              <a:solidFill>
                <a:srgbClr val="B4CD2D"/>
              </a:solidFill>
            </a:endParaRPr>
          </a:p>
          <a:p>
            <a:pPr lvl="0">
              <a:lnSpc>
                <a:spcPct val="100000"/>
              </a:lnSpc>
            </a:pPr>
            <a:endParaRPr lang="de-AT" b="1" dirty="0">
              <a:latin typeface="HelveticaNeueLT Std Lt" pitchFamily="34" charset="0"/>
            </a:endParaRPr>
          </a:p>
          <a:p>
            <a:pPr marL="342900" lvl="0" indent="-342900">
              <a:lnSpc>
                <a:spcPct val="100000"/>
              </a:lnSpc>
              <a:buFont typeface="Arial" pitchFamily="34" charset="0"/>
              <a:buChar char="•"/>
            </a:pPr>
            <a:r>
              <a:rPr lang="de-AT" sz="2200" dirty="0">
                <a:latin typeface="HelveticaNeueLT Std Lt" pitchFamily="34" charset="0"/>
              </a:rPr>
              <a:t>Item-Writer:</a:t>
            </a:r>
            <a:r>
              <a:rPr lang="de-AT" sz="2200" b="1" dirty="0" smtClean="0">
                <a:latin typeface="HelveticaNeueLT Std Lt" pitchFamily="34" charset="0"/>
              </a:rPr>
              <a:t> </a:t>
            </a:r>
            <a:r>
              <a:rPr lang="de-AT" sz="1800" b="1" dirty="0" smtClean="0">
                <a:latin typeface="HelveticaNeueLT Std Lt" pitchFamily="34" charset="0"/>
              </a:rPr>
              <a:t>		</a:t>
            </a:r>
            <a:r>
              <a:rPr lang="de-AT" dirty="0" smtClean="0">
                <a:latin typeface="HelveticaNeueLT Std Lt" pitchFamily="34" charset="0"/>
                <a:cs typeface="Arial"/>
              </a:rPr>
              <a:t>25 BHS-Mathematiker/innen</a:t>
            </a:r>
            <a:endParaRPr lang="de-AT" dirty="0">
              <a:latin typeface="HelveticaNeueLT Std Lt" pitchFamily="34" charset="0"/>
              <a:cs typeface="Arial"/>
            </a:endParaRPr>
          </a:p>
          <a:p>
            <a:pPr marL="2782888" lvl="5" indent="0">
              <a:buNone/>
            </a:pPr>
            <a:r>
              <a:rPr lang="de-AT" sz="2000" dirty="0" smtClean="0">
                <a:latin typeface="HelveticaNeueLT Std Lt" pitchFamily="34" charset="0"/>
                <a:ea typeface="+mn-ea"/>
              </a:rPr>
              <a:t>	3 BRP-Mathematiker/innen</a:t>
            </a:r>
            <a:endParaRPr lang="de-AT" sz="2000" dirty="0">
              <a:latin typeface="HelveticaNeueLT Std Lt" pitchFamily="34" charset="0"/>
              <a:ea typeface="+mn-ea"/>
            </a:endParaRPr>
          </a:p>
          <a:p>
            <a:pPr marL="2774950" lvl="6" indent="0">
              <a:buNone/>
            </a:pPr>
            <a:r>
              <a:rPr lang="de-AT" sz="2000" dirty="0" smtClean="0">
                <a:ea typeface="+mn-ea"/>
                <a:cs typeface="Arial"/>
              </a:rPr>
              <a:t>	3 </a:t>
            </a:r>
            <a:r>
              <a:rPr lang="de-AT" sz="2000" dirty="0">
                <a:ea typeface="+mn-ea"/>
                <a:cs typeface="Arial"/>
              </a:rPr>
              <a:t>Universitätsprofessoren</a:t>
            </a:r>
          </a:p>
          <a:p>
            <a:pPr lvl="0">
              <a:lnSpc>
                <a:spcPct val="100000"/>
              </a:lnSpc>
            </a:pPr>
            <a:endParaRPr lang="de-AT" sz="1800" b="1" dirty="0">
              <a:latin typeface="HelveticaNeueLT Std Lt" pitchFamily="34" charset="0"/>
            </a:endParaRPr>
          </a:p>
          <a:p>
            <a:pPr marL="342900" lvl="0" indent="-342900">
              <a:lnSpc>
                <a:spcPct val="100000"/>
              </a:lnSpc>
              <a:buFont typeface="Arial" pitchFamily="34" charset="0"/>
              <a:buChar char="•"/>
            </a:pPr>
            <a:r>
              <a:rPr lang="de-AT" sz="2200" dirty="0" err="1">
                <a:latin typeface="HelveticaNeueLT Std Lt" pitchFamily="34" charset="0"/>
              </a:rPr>
              <a:t>Übungsaufg</a:t>
            </a:r>
            <a:r>
              <a:rPr lang="de-AT" sz="2200" dirty="0">
                <a:latin typeface="HelveticaNeueLT Std Lt" pitchFamily="34" charset="0"/>
              </a:rPr>
              <a:t>.-Writer:</a:t>
            </a:r>
            <a:r>
              <a:rPr lang="de-AT" sz="1800" b="1" dirty="0" smtClean="0">
                <a:latin typeface="HelveticaNeueLT Std Lt" pitchFamily="34" charset="0"/>
              </a:rPr>
              <a:t>	</a:t>
            </a:r>
            <a:r>
              <a:rPr lang="de-AT" dirty="0" smtClean="0">
                <a:latin typeface="HelveticaNeueLT Std Lt" pitchFamily="34" charset="0"/>
                <a:cs typeface="Arial"/>
              </a:rPr>
              <a:t>11 BHS-Mathematiker/innen</a:t>
            </a:r>
            <a:endParaRPr lang="de-AT" dirty="0">
              <a:latin typeface="HelveticaNeueLT Std Lt" pitchFamily="34" charset="0"/>
              <a:cs typeface="Arial"/>
            </a:endParaRPr>
          </a:p>
          <a:p>
            <a:pPr lvl="5" indent="0">
              <a:buNone/>
            </a:pPr>
            <a:endParaRPr lang="de-AT" sz="2000" dirty="0" smtClean="0">
              <a:latin typeface="HelveticaNeueLT Std Lt" pitchFamily="34" charset="0"/>
              <a:ea typeface="+mn-ea"/>
            </a:endParaRPr>
          </a:p>
          <a:p>
            <a:pPr lvl="5" indent="0">
              <a:buNone/>
            </a:pPr>
            <a:r>
              <a:rPr lang="de-AT" sz="2000" dirty="0">
                <a:latin typeface="HelveticaNeueLT Std Lt" pitchFamily="34" charset="0"/>
                <a:ea typeface="+mn-ea"/>
              </a:rPr>
              <a:t>	</a:t>
            </a:r>
            <a:r>
              <a:rPr lang="de-AT" sz="2000" dirty="0" smtClean="0">
                <a:latin typeface="HelveticaNeueLT Std Lt" pitchFamily="34" charset="0"/>
                <a:ea typeface="+mn-ea"/>
              </a:rPr>
              <a:t>	</a:t>
            </a:r>
            <a:endParaRPr lang="de-AT" sz="1800" b="1" dirty="0">
              <a:latin typeface="HelveticaNeueLT Std Lt" pitchFamily="34" charset="0"/>
              <a:ea typeface="+mn-ea"/>
              <a:cs typeface="+mn-cs"/>
            </a:endParaRPr>
          </a:p>
          <a:p>
            <a:pPr marL="342900" lvl="5" indent="-342900">
              <a:buClrTx/>
              <a:buFont typeface="Arial" pitchFamily="34" charset="0"/>
              <a:buChar char="•"/>
            </a:pPr>
            <a:r>
              <a:rPr lang="de-AT" sz="2200" dirty="0">
                <a:latin typeface="HelveticaNeueLT Std Lt" pitchFamily="34" charset="0"/>
                <a:ea typeface="+mn-ea"/>
                <a:cs typeface="+mn-cs"/>
              </a:rPr>
              <a:t>Korrektoren:</a:t>
            </a:r>
            <a:r>
              <a:rPr lang="de-AT" sz="1800" b="1" dirty="0" smtClean="0">
                <a:latin typeface="HelveticaNeueLT Std Lt" pitchFamily="34" charset="0"/>
                <a:ea typeface="+mn-ea"/>
                <a:cs typeface="+mn-cs"/>
              </a:rPr>
              <a:t>		</a:t>
            </a:r>
            <a:r>
              <a:rPr lang="de-AT" sz="2000" dirty="0" smtClean="0">
                <a:latin typeface="HelveticaNeueLT Std Lt" pitchFamily="34" charset="0"/>
                <a:ea typeface="+mn-ea"/>
              </a:rPr>
              <a:t>Kerngruppe </a:t>
            </a:r>
            <a:r>
              <a:rPr lang="de-AT" sz="2000" dirty="0">
                <a:latin typeface="HelveticaNeueLT Std Lt" pitchFamily="34" charset="0"/>
                <a:ea typeface="+mn-ea"/>
              </a:rPr>
              <a:t>von </a:t>
            </a:r>
            <a:r>
              <a:rPr lang="de-AT" sz="2000" dirty="0" smtClean="0">
                <a:latin typeface="HelveticaNeueLT Std Lt" pitchFamily="34" charset="0"/>
                <a:ea typeface="+mn-ea"/>
              </a:rPr>
              <a:t>ca</a:t>
            </a:r>
            <a:r>
              <a:rPr lang="de-AT" sz="2000" dirty="0">
                <a:latin typeface="HelveticaNeueLT Std Lt" pitchFamily="34" charset="0"/>
                <a:ea typeface="+mn-ea"/>
              </a:rPr>
              <a:t>. 30 </a:t>
            </a:r>
            <a:r>
              <a:rPr lang="de-AT" sz="2000" dirty="0" smtClean="0">
                <a:latin typeface="HelveticaNeueLT Std Lt" pitchFamily="34" charset="0"/>
                <a:ea typeface="+mn-ea"/>
              </a:rPr>
              <a:t>Mathematiker/innen</a:t>
            </a:r>
            <a:endParaRPr lang="de-AT" sz="2000" dirty="0">
              <a:latin typeface="HelveticaNeueLT Std Lt" pitchFamily="34" charset="0"/>
              <a:ea typeface="+mn-ea"/>
            </a:endParaRPr>
          </a:p>
          <a:p>
            <a:pPr marL="342900" lvl="5" indent="-342900">
              <a:buFont typeface="Arial" pitchFamily="34" charset="0"/>
              <a:buChar char="•"/>
            </a:pPr>
            <a:endParaRPr lang="de-AT" sz="1800" b="1" dirty="0" smtClean="0">
              <a:latin typeface="HelveticaNeueLT Std Lt" pitchFamily="34" charset="0"/>
              <a:ea typeface="+mn-ea"/>
              <a:cs typeface="+mn-cs"/>
            </a:endParaRPr>
          </a:p>
          <a:p>
            <a:pPr marL="342900" lvl="5" indent="-342900">
              <a:buFont typeface="Arial" pitchFamily="34" charset="0"/>
              <a:buChar char="•"/>
            </a:pPr>
            <a:endParaRPr lang="de-AT" sz="1800" b="1" dirty="0">
              <a:latin typeface="HelveticaNeueLT Std Lt" pitchFamily="34" charset="0"/>
              <a:ea typeface="+mn-ea"/>
              <a:cs typeface="+mn-cs"/>
            </a:endParaRPr>
          </a:p>
          <a:p>
            <a:pPr marL="342900" lvl="5" indent="-342900">
              <a:buClrTx/>
              <a:buFont typeface="Arial" pitchFamily="34" charset="0"/>
              <a:buChar char="•"/>
            </a:pPr>
            <a:r>
              <a:rPr lang="de-AT" sz="2200" dirty="0">
                <a:latin typeface="HelveticaNeueLT Std Lt" pitchFamily="34" charset="0"/>
                <a:ea typeface="+mn-ea"/>
                <a:cs typeface="+mn-cs"/>
              </a:rPr>
              <a:t>Multiplikatoren:</a:t>
            </a:r>
            <a:r>
              <a:rPr lang="de-AT" sz="2200" b="1" dirty="0" smtClean="0">
                <a:latin typeface="HelveticaNeueLT Std Lt" pitchFamily="34" charset="0"/>
                <a:ea typeface="+mn-ea"/>
                <a:cs typeface="+mn-cs"/>
              </a:rPr>
              <a:t> </a:t>
            </a:r>
            <a:r>
              <a:rPr lang="de-AT" sz="1800" b="1" dirty="0" smtClean="0">
                <a:latin typeface="HelveticaNeueLT Std Lt" pitchFamily="34" charset="0"/>
                <a:ea typeface="+mn-ea"/>
                <a:cs typeface="+mn-cs"/>
              </a:rPr>
              <a:t>		</a:t>
            </a:r>
            <a:r>
              <a:rPr lang="de-AT" sz="2000" dirty="0" smtClean="0">
                <a:latin typeface="HelveticaNeueLT Std Lt" pitchFamily="34" charset="0"/>
                <a:ea typeface="+mn-ea"/>
              </a:rPr>
              <a:t>ca</a:t>
            </a:r>
            <a:r>
              <a:rPr lang="de-AT" sz="2000" dirty="0">
                <a:latin typeface="HelveticaNeueLT Std Lt" pitchFamily="34" charset="0"/>
                <a:ea typeface="+mn-ea"/>
              </a:rPr>
              <a:t>. </a:t>
            </a:r>
            <a:r>
              <a:rPr lang="de-AT" sz="2000" dirty="0" smtClean="0">
                <a:latin typeface="HelveticaNeueLT Std Lt" pitchFamily="34" charset="0"/>
                <a:ea typeface="+mn-ea"/>
              </a:rPr>
              <a:t>30 BHS-Mathematiker/innen</a:t>
            </a:r>
            <a:endParaRPr lang="de-AT" sz="2000" dirty="0">
              <a:latin typeface="HelveticaNeueLT Std Lt" pitchFamily="34" charset="0"/>
              <a:ea typeface="+mn-ea"/>
            </a:endParaRPr>
          </a:p>
          <a:p>
            <a:pPr marL="0" lvl="5" indent="0">
              <a:buNone/>
            </a:pPr>
            <a:endParaRPr lang="de-AT" sz="1800" b="1" dirty="0">
              <a:solidFill>
                <a:schemeClr val="tx1">
                  <a:lumMod val="75000"/>
                  <a:lumOff val="25000"/>
                </a:schemeClr>
              </a:solidFill>
              <a:ea typeface="+mn-ea"/>
              <a:cs typeface="+mn-cs"/>
            </a:endParaRPr>
          </a:p>
        </p:txBody>
      </p:sp>
      <p:sp>
        <p:nvSpPr>
          <p:cNvPr id="4" name="Titel 1"/>
          <p:cNvSpPr>
            <a:spLocks noGrp="1"/>
          </p:cNvSpPr>
          <p:nvPr>
            <p:ph type="title"/>
          </p:nvPr>
        </p:nvSpPr>
        <p:spPr>
          <a:xfrm>
            <a:off x="129396" y="258795"/>
            <a:ext cx="8368491" cy="569344"/>
          </a:xfrm>
        </p:spPr>
        <p:txBody>
          <a:bodyPr/>
          <a:lstStyle/>
          <a:p>
            <a:pPr lvl="0"/>
            <a:r>
              <a:rPr lang="de-AT" sz="2800" b="0" i="0" dirty="0">
                <a:solidFill>
                  <a:schemeClr val="tx1"/>
                </a:solidFill>
                <a:effectLst>
                  <a:outerShdw blurRad="38100" dist="38100" dir="2700000" algn="tl">
                    <a:srgbClr val="000000">
                      <a:alpha val="43137"/>
                    </a:srgbClr>
                  </a:outerShdw>
                </a:effectLst>
              </a:rPr>
              <a:t>Externes Team</a:t>
            </a:r>
          </a:p>
        </p:txBody>
      </p:sp>
    </p:spTree>
    <p:extLst>
      <p:ext uri="{BB962C8B-B14F-4D97-AF65-F5344CB8AC3E}">
        <p14:creationId xmlns:p14="http://schemas.microsoft.com/office/powerpoint/2010/main" val="13376763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6"/>
          <p:cNvSpPr>
            <a:spLocks noGrp="1"/>
          </p:cNvSpPr>
          <p:nvPr>
            <p:ph idx="1"/>
          </p:nvPr>
        </p:nvSpPr>
        <p:spPr>
          <a:xfrm>
            <a:off x="287711" y="1699404"/>
            <a:ext cx="8497887" cy="1708030"/>
          </a:xfrm>
        </p:spPr>
        <p:txBody>
          <a:bodyPr>
            <a:normAutofit fontScale="25000" lnSpcReduction="20000"/>
          </a:bodyPr>
          <a:lstStyle/>
          <a:p>
            <a:pPr>
              <a:spcAft>
                <a:spcPts val="0"/>
              </a:spcAft>
            </a:pPr>
            <a:endParaRPr lang="de-DE" b="1" dirty="0" smtClean="0">
              <a:solidFill>
                <a:schemeClr val="tx1"/>
              </a:solidFill>
              <a:effectLst/>
              <a:latin typeface="Arial"/>
              <a:ea typeface="Calibri"/>
            </a:endParaRPr>
          </a:p>
          <a:p>
            <a:pPr>
              <a:spcAft>
                <a:spcPts val="0"/>
              </a:spcAft>
            </a:pPr>
            <a:endParaRPr lang="de-DE" b="1" dirty="0">
              <a:solidFill>
                <a:schemeClr val="tx1"/>
              </a:solidFill>
              <a:latin typeface="Arial"/>
              <a:ea typeface="Calibri"/>
            </a:endParaRPr>
          </a:p>
          <a:p>
            <a:pPr algn="ctr">
              <a:spcAft>
                <a:spcPts val="0"/>
              </a:spcAft>
            </a:pPr>
            <a:r>
              <a:rPr lang="de-DE" sz="12800" b="1" dirty="0" smtClean="0">
                <a:solidFill>
                  <a:schemeClr val="tx1"/>
                </a:solidFill>
                <a:latin typeface="HelveticaNeueLT Std Lt" pitchFamily="34" charset="0"/>
                <a:ea typeface="Calibri"/>
              </a:rPr>
              <a:t>SRDP Angewandte Mathematik</a:t>
            </a:r>
            <a:endParaRPr lang="de-DE" sz="12800" b="1" dirty="0">
              <a:latin typeface="HelveticaNeueLT Std Lt" pitchFamily="34" charset="0"/>
              <a:ea typeface="Calibri"/>
            </a:endParaRPr>
          </a:p>
          <a:p>
            <a:pPr algn="ctr">
              <a:spcAft>
                <a:spcPts val="0"/>
              </a:spcAft>
            </a:pPr>
            <a:endParaRPr lang="de-DE" sz="12800" b="1" dirty="0" smtClean="0">
              <a:latin typeface="HelveticaNeueLT Std Lt" pitchFamily="34" charset="0"/>
              <a:ea typeface="Calibri"/>
              <a:hlinkClick r:id="rId2"/>
            </a:endParaRPr>
          </a:p>
          <a:p>
            <a:pPr algn="ctr">
              <a:spcAft>
                <a:spcPts val="0"/>
              </a:spcAft>
            </a:pPr>
            <a:endParaRPr lang="de-DE" sz="12800" b="1" dirty="0">
              <a:latin typeface="HelveticaNeueLT Std Lt" pitchFamily="34" charset="0"/>
              <a:ea typeface="Calibri"/>
              <a:hlinkClick r:id="rId2"/>
            </a:endParaRPr>
          </a:p>
          <a:p>
            <a:pPr algn="ctr">
              <a:spcAft>
                <a:spcPts val="0"/>
              </a:spcAft>
            </a:pPr>
            <a:r>
              <a:rPr lang="de-DE" sz="12800" b="1" dirty="0" smtClean="0">
                <a:latin typeface="HelveticaNeueLT Std Lt" pitchFamily="34" charset="0"/>
                <a:ea typeface="Calibri"/>
                <a:hlinkClick r:id="rId2"/>
              </a:rPr>
              <a:t>https</a:t>
            </a:r>
            <a:r>
              <a:rPr lang="de-DE" sz="12800" b="1" dirty="0">
                <a:latin typeface="HelveticaNeueLT Std Lt" pitchFamily="34" charset="0"/>
                <a:ea typeface="Calibri"/>
                <a:hlinkClick r:id="rId2"/>
              </a:rPr>
              <a:t>://www.bifie.at/node/81</a:t>
            </a:r>
            <a:endParaRPr lang="de-DE" sz="12800" b="1" dirty="0">
              <a:latin typeface="HelveticaNeueLT Std Lt" pitchFamily="34" charset="0"/>
              <a:ea typeface="Calibri"/>
            </a:endParaRPr>
          </a:p>
          <a:p>
            <a:pPr algn="l">
              <a:spcAft>
                <a:spcPts val="0"/>
              </a:spcAft>
            </a:pPr>
            <a:endParaRPr lang="de-DE" sz="12800" b="1" dirty="0" smtClean="0">
              <a:solidFill>
                <a:schemeClr val="tx1"/>
              </a:solidFill>
              <a:ea typeface="Calibri"/>
            </a:endParaRPr>
          </a:p>
          <a:p>
            <a:pPr algn="l">
              <a:spcAft>
                <a:spcPts val="0"/>
              </a:spcAft>
            </a:pPr>
            <a:endParaRPr lang="de-DE" sz="4500" b="1" dirty="0" smtClean="0">
              <a:solidFill>
                <a:schemeClr val="tx1"/>
              </a:solidFill>
              <a:latin typeface="Arial"/>
              <a:ea typeface="Calibri"/>
            </a:endParaRPr>
          </a:p>
          <a:p>
            <a:pPr algn="l">
              <a:spcAft>
                <a:spcPts val="0"/>
              </a:spcAft>
            </a:pPr>
            <a:endParaRPr lang="de-AT" sz="4500" b="1" dirty="0" smtClean="0">
              <a:solidFill>
                <a:schemeClr val="tx1"/>
              </a:solidFill>
              <a:latin typeface="Arial"/>
              <a:ea typeface="Calibri"/>
            </a:endParaRPr>
          </a:p>
          <a:p>
            <a:pPr algn="l">
              <a:spcAft>
                <a:spcPts val="0"/>
              </a:spcAft>
            </a:pPr>
            <a:endParaRPr lang="de-DE" sz="3800" b="1" dirty="0">
              <a:latin typeface="Arial"/>
              <a:ea typeface="Calibri"/>
            </a:endParaRPr>
          </a:p>
          <a:p>
            <a:pPr>
              <a:spcAft>
                <a:spcPts val="0"/>
              </a:spcAft>
            </a:pPr>
            <a:endParaRPr lang="de-DE" b="1" dirty="0" smtClean="0">
              <a:solidFill>
                <a:schemeClr val="tx1"/>
              </a:solidFill>
              <a:latin typeface="Arial"/>
              <a:ea typeface="Calibri"/>
            </a:endParaRPr>
          </a:p>
          <a:p>
            <a:pPr>
              <a:spcAft>
                <a:spcPts val="0"/>
              </a:spcAft>
            </a:pPr>
            <a:endParaRPr lang="de-DE" sz="3100" b="1" dirty="0">
              <a:latin typeface="Arial"/>
              <a:ea typeface="Calibri"/>
            </a:endParaRPr>
          </a:p>
          <a:p>
            <a:pPr>
              <a:spcAft>
                <a:spcPts val="0"/>
              </a:spcAft>
            </a:pPr>
            <a:r>
              <a:rPr lang="de-DE" b="1" dirty="0">
                <a:solidFill>
                  <a:schemeClr val="tx1"/>
                </a:solidFill>
                <a:latin typeface="Arial"/>
                <a:ea typeface="Calibri"/>
              </a:rPr>
              <a:t>	</a:t>
            </a:r>
            <a:endParaRPr lang="de-DE" b="1" dirty="0" smtClean="0">
              <a:solidFill>
                <a:schemeClr val="tx1"/>
              </a:solidFill>
              <a:effectLst/>
              <a:latin typeface="Arial"/>
              <a:ea typeface="Calibri"/>
            </a:endParaRPr>
          </a:p>
          <a:p>
            <a:pPr>
              <a:spcAft>
                <a:spcPts val="0"/>
              </a:spcAft>
            </a:pPr>
            <a:endParaRPr lang="de-DE" b="1" dirty="0">
              <a:solidFill>
                <a:schemeClr val="tx1"/>
              </a:solidFill>
              <a:latin typeface="Arial"/>
              <a:ea typeface="Calibri"/>
            </a:endParaRPr>
          </a:p>
          <a:p>
            <a:pPr>
              <a:spcAft>
                <a:spcPts val="0"/>
              </a:spcAft>
            </a:pPr>
            <a:endParaRPr lang="de-DE" b="1" dirty="0" smtClean="0">
              <a:solidFill>
                <a:schemeClr val="tx1"/>
              </a:solidFill>
              <a:effectLst/>
              <a:latin typeface="Arial"/>
              <a:ea typeface="Calibri"/>
            </a:endParaRPr>
          </a:p>
          <a:p>
            <a:pPr>
              <a:spcAft>
                <a:spcPts val="0"/>
              </a:spcAft>
            </a:pPr>
            <a:endParaRPr lang="de-DE" b="1" dirty="0">
              <a:solidFill>
                <a:schemeClr val="tx1"/>
              </a:solidFill>
              <a:latin typeface="Arial"/>
              <a:ea typeface="Calibri"/>
            </a:endParaRPr>
          </a:p>
          <a:p>
            <a:pPr>
              <a:spcAft>
                <a:spcPts val="0"/>
              </a:spcAft>
            </a:pPr>
            <a:endParaRPr lang="de-DE" b="1" dirty="0" smtClean="0">
              <a:solidFill>
                <a:schemeClr val="tx1"/>
              </a:solidFill>
              <a:effectLst/>
              <a:latin typeface="Arial"/>
              <a:ea typeface="Calibri"/>
            </a:endParaRPr>
          </a:p>
          <a:p>
            <a:pPr>
              <a:spcAft>
                <a:spcPts val="0"/>
              </a:spcAft>
            </a:pPr>
            <a:endParaRPr lang="de-DE" b="1" dirty="0">
              <a:solidFill>
                <a:schemeClr val="tx1"/>
              </a:solidFill>
              <a:latin typeface="Arial"/>
              <a:ea typeface="Calibri"/>
            </a:endParaRPr>
          </a:p>
          <a:p>
            <a:pPr>
              <a:spcAft>
                <a:spcPts val="0"/>
              </a:spcAft>
            </a:pPr>
            <a:endParaRPr lang="de-DE" b="1" dirty="0" smtClean="0">
              <a:solidFill>
                <a:schemeClr val="tx1"/>
              </a:solidFill>
              <a:effectLst/>
              <a:latin typeface="Arial"/>
              <a:ea typeface="Calibri"/>
            </a:endParaRPr>
          </a:p>
          <a:p>
            <a:pPr>
              <a:spcAft>
                <a:spcPts val="0"/>
              </a:spcAft>
            </a:pPr>
            <a:r>
              <a:rPr lang="de-DE" dirty="0" smtClean="0">
                <a:effectLst/>
                <a:latin typeface="Arial"/>
                <a:ea typeface="Calibri"/>
              </a:rPr>
              <a:t/>
            </a:r>
            <a:br>
              <a:rPr lang="de-DE" dirty="0" smtClean="0">
                <a:effectLst/>
                <a:latin typeface="Arial"/>
                <a:ea typeface="Calibri"/>
              </a:rPr>
            </a:br>
            <a:endParaRPr lang="de-AT" dirty="0"/>
          </a:p>
        </p:txBody>
      </p:sp>
      <p:sp>
        <p:nvSpPr>
          <p:cNvPr id="2" name="Textfeld 1"/>
          <p:cNvSpPr txBox="1"/>
          <p:nvPr/>
        </p:nvSpPr>
        <p:spPr>
          <a:xfrm>
            <a:off x="657546" y="3996647"/>
            <a:ext cx="3164441" cy="1200329"/>
          </a:xfrm>
          <a:prstGeom prst="rect">
            <a:avLst/>
          </a:prstGeom>
          <a:noFill/>
        </p:spPr>
        <p:txBody>
          <a:bodyPr wrap="square" rtlCol="0">
            <a:spAutoFit/>
          </a:bodyPr>
          <a:lstStyle/>
          <a:p>
            <a:r>
              <a:rPr lang="de-AT" sz="2400" dirty="0" smtClean="0"/>
              <a:t>Dieter Hebenstreit</a:t>
            </a:r>
          </a:p>
          <a:p>
            <a:r>
              <a:rPr lang="de-AT" sz="2400" dirty="0" smtClean="0">
                <a:hlinkClick r:id="rId3"/>
              </a:rPr>
              <a:t>d.hebenstreit@bifie.at</a:t>
            </a:r>
            <a:endParaRPr lang="de-AT" sz="2400" dirty="0" smtClean="0"/>
          </a:p>
          <a:p>
            <a:r>
              <a:rPr lang="de-AT" sz="2400" dirty="0" smtClean="0"/>
              <a:t>+43-664-80011-4052</a:t>
            </a:r>
            <a:endParaRPr lang="de-AT" sz="2400" dirty="0"/>
          </a:p>
        </p:txBody>
      </p:sp>
      <p:sp>
        <p:nvSpPr>
          <p:cNvPr id="4" name="Textfeld 3"/>
          <p:cNvSpPr txBox="1"/>
          <p:nvPr/>
        </p:nvSpPr>
        <p:spPr>
          <a:xfrm>
            <a:off x="5371672" y="3993224"/>
            <a:ext cx="3164441" cy="1200329"/>
          </a:xfrm>
          <a:prstGeom prst="rect">
            <a:avLst/>
          </a:prstGeom>
          <a:noFill/>
        </p:spPr>
        <p:txBody>
          <a:bodyPr wrap="square" rtlCol="0">
            <a:spAutoFit/>
          </a:bodyPr>
          <a:lstStyle/>
          <a:p>
            <a:r>
              <a:rPr lang="de-AT" sz="2400" dirty="0" smtClean="0"/>
              <a:t>Marianne Turner</a:t>
            </a:r>
          </a:p>
          <a:p>
            <a:r>
              <a:rPr lang="de-AT" sz="2400" dirty="0" smtClean="0">
                <a:hlinkClick r:id="rId4"/>
              </a:rPr>
              <a:t>m.turner@bifie.at</a:t>
            </a:r>
            <a:endParaRPr lang="de-AT" sz="2400" dirty="0" smtClean="0"/>
          </a:p>
          <a:p>
            <a:r>
              <a:rPr lang="de-AT" sz="2400" dirty="0" smtClean="0"/>
              <a:t>+43-664-80011-4028</a:t>
            </a:r>
            <a:endParaRPr lang="de-AT" sz="2400" dirty="0"/>
          </a:p>
        </p:txBody>
      </p:sp>
    </p:spTree>
    <p:extLst>
      <p:ext uri="{BB962C8B-B14F-4D97-AF65-F5344CB8AC3E}">
        <p14:creationId xmlns:p14="http://schemas.microsoft.com/office/powerpoint/2010/main" val="1105275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180286" y="241540"/>
            <a:ext cx="8739427" cy="766522"/>
          </a:xfrm>
        </p:spPr>
        <p:txBody>
          <a:bodyPr/>
          <a:lstStyle/>
          <a:p>
            <a:r>
              <a:rPr lang="de-AT" sz="2800" b="0" i="0" kern="1200" dirty="0">
                <a:solidFill>
                  <a:schemeClr val="tx1"/>
                </a:solidFill>
                <a:effectLst>
                  <a:outerShdw blurRad="38100" dist="38100" dir="2700000" algn="tl">
                    <a:srgbClr val="000000">
                      <a:alpha val="43137"/>
                    </a:srgbClr>
                  </a:outerShdw>
                </a:effectLst>
                <a:latin typeface="+mn-lt"/>
              </a:rPr>
              <a:t>Konzept – Angewandte Mathematik</a:t>
            </a:r>
          </a:p>
        </p:txBody>
      </p:sp>
      <p:sp>
        <p:nvSpPr>
          <p:cNvPr id="5" name="Inhaltsplatzhalter 2"/>
          <p:cNvSpPr>
            <a:spLocks noGrp="1"/>
          </p:cNvSpPr>
          <p:nvPr>
            <p:ph idx="1"/>
          </p:nvPr>
        </p:nvSpPr>
        <p:spPr>
          <a:xfrm>
            <a:off x="180286" y="1008062"/>
            <a:ext cx="8653163" cy="4771636"/>
          </a:xfrm>
        </p:spPr>
        <p:txBody>
          <a:bodyPr>
            <a:normAutofit fontScale="92500" lnSpcReduction="20000"/>
          </a:bodyPr>
          <a:lstStyle/>
          <a:p>
            <a:pPr lvl="0"/>
            <a:r>
              <a:rPr lang="de-AT" sz="3000" dirty="0">
                <a:solidFill>
                  <a:srgbClr val="B4CD2D"/>
                </a:solidFill>
                <a:latin typeface="HelveticaNeueLT Std Lt" pitchFamily="34" charset="0"/>
              </a:rPr>
              <a:t>Prüfungsformat</a:t>
            </a:r>
          </a:p>
          <a:p>
            <a:pPr lvl="0"/>
            <a:endParaRPr lang="de-AT" b="1" dirty="0" smtClean="0">
              <a:solidFill>
                <a:schemeClr val="bg1">
                  <a:lumMod val="50000"/>
                </a:schemeClr>
              </a:solidFill>
            </a:endParaRPr>
          </a:p>
          <a:p>
            <a:pPr lvl="0"/>
            <a:endParaRPr lang="de-AT" b="1" dirty="0">
              <a:solidFill>
                <a:schemeClr val="bg1">
                  <a:lumMod val="50000"/>
                </a:schemeClr>
              </a:solidFill>
            </a:endParaRPr>
          </a:p>
          <a:p>
            <a:pPr lvl="1" indent="720000"/>
            <a:r>
              <a:rPr lang="de-AT" sz="2400" dirty="0">
                <a:effectLst>
                  <a:outerShdw blurRad="38100" dist="38100" dir="2700000" algn="tl">
                    <a:srgbClr val="000000">
                      <a:alpha val="43137"/>
                    </a:srgbClr>
                  </a:outerShdw>
                </a:effectLst>
                <a:latin typeface="HelveticaNeueLT Std Lt" pitchFamily="34" charset="0"/>
                <a:ea typeface="+mn-ea"/>
                <a:cs typeface="+mn-cs"/>
              </a:rPr>
              <a:t>Teil </a:t>
            </a:r>
            <a:r>
              <a:rPr lang="de-AT" sz="2400" dirty="0" smtClean="0">
                <a:effectLst>
                  <a:outerShdw blurRad="38100" dist="38100" dir="2700000" algn="tl">
                    <a:srgbClr val="000000">
                      <a:alpha val="43137"/>
                    </a:srgbClr>
                  </a:outerShdw>
                </a:effectLst>
                <a:latin typeface="HelveticaNeueLT Std Lt" pitchFamily="34" charset="0"/>
                <a:ea typeface="+mn-ea"/>
                <a:cs typeface="+mn-cs"/>
              </a:rPr>
              <a:t>A:</a:t>
            </a:r>
            <a:r>
              <a:rPr lang="de-AT" sz="2800" dirty="0">
                <a:solidFill>
                  <a:srgbClr val="999999"/>
                </a:solidFill>
                <a:latin typeface="HelveticaNeueLT Std Lt" pitchFamily="34" charset="0"/>
                <a:ea typeface="+mn-ea"/>
                <a:cs typeface="+mn-cs"/>
              </a:rPr>
              <a:t>	</a:t>
            </a:r>
            <a:r>
              <a:rPr lang="de-AT" sz="2000" dirty="0" smtClean="0">
                <a:solidFill>
                  <a:srgbClr val="000000"/>
                </a:solidFill>
                <a:latin typeface="HelveticaNeueLT Std Lt" pitchFamily="34" charset="0"/>
              </a:rPr>
              <a:t>Clusterübergreifend (Cluster 1a–9) </a:t>
            </a:r>
          </a:p>
          <a:p>
            <a:pPr lvl="1" indent="720000"/>
            <a:endParaRPr lang="de-AT" sz="1400" dirty="0">
              <a:solidFill>
                <a:srgbClr val="000000"/>
              </a:solidFill>
              <a:latin typeface="HelveticaNeueLT Std Lt" pitchFamily="34" charset="0"/>
              <a:ea typeface="Calibri"/>
              <a:cs typeface="Times New Roman"/>
            </a:endParaRPr>
          </a:p>
          <a:p>
            <a:pPr lvl="1" indent="720000"/>
            <a:r>
              <a:rPr lang="de-AT" sz="2000" dirty="0" smtClean="0">
                <a:solidFill>
                  <a:srgbClr val="B4CD2D"/>
                </a:solidFill>
                <a:latin typeface="HelveticaNeueLT Std Lt" pitchFamily="34" charset="0"/>
              </a:rPr>
              <a:t>		</a:t>
            </a:r>
            <a:r>
              <a:rPr lang="de-AT" sz="2000" i="1" dirty="0" smtClean="0">
                <a:solidFill>
                  <a:srgbClr val="B4CD2D"/>
                </a:solidFill>
                <a:latin typeface="HelveticaNeueLT Std Lt" pitchFamily="34" charset="0"/>
              </a:rPr>
              <a:t>Grundkompetenzen für </a:t>
            </a:r>
            <a:r>
              <a:rPr lang="de-AT" sz="2000" i="1" dirty="0">
                <a:solidFill>
                  <a:srgbClr val="B4CD2D"/>
                </a:solidFill>
                <a:latin typeface="HelveticaNeueLT Std Lt" pitchFamily="34" charset="0"/>
              </a:rPr>
              <a:t>alle Schulformen der </a:t>
            </a:r>
            <a:r>
              <a:rPr lang="de-AT" sz="2000" i="1" dirty="0" smtClean="0">
                <a:solidFill>
                  <a:srgbClr val="B4CD2D"/>
                </a:solidFill>
                <a:latin typeface="HelveticaNeueLT Std Lt" pitchFamily="34" charset="0"/>
              </a:rPr>
              <a:t>BHS</a:t>
            </a:r>
          </a:p>
          <a:p>
            <a:pPr lvl="1" indent="720000"/>
            <a:r>
              <a:rPr lang="de-AT" sz="1400" dirty="0" smtClean="0">
                <a:solidFill>
                  <a:srgbClr val="000000"/>
                </a:solidFill>
                <a:latin typeface="HelveticaNeueLT Std Lt" pitchFamily="34" charset="0"/>
                <a:ea typeface="Calibri"/>
                <a:cs typeface="Times New Roman"/>
              </a:rPr>
              <a:t>		</a:t>
            </a:r>
          </a:p>
          <a:p>
            <a:pPr lvl="1" indent="720000"/>
            <a:endParaRPr lang="de-AT" sz="1400" dirty="0">
              <a:solidFill>
                <a:srgbClr val="000000"/>
              </a:solidFill>
              <a:latin typeface="HelveticaNeueLT Std Lt" pitchFamily="34" charset="0"/>
              <a:ea typeface="Calibri"/>
              <a:cs typeface="Times New Roman"/>
            </a:endParaRPr>
          </a:p>
          <a:p>
            <a:pPr lvl="1" indent="720000"/>
            <a:r>
              <a:rPr lang="de-AT" sz="2400" dirty="0" smtClean="0">
                <a:effectLst>
                  <a:outerShdw blurRad="38100" dist="38100" dir="2700000" algn="tl">
                    <a:srgbClr val="000000">
                      <a:alpha val="43137"/>
                    </a:srgbClr>
                  </a:outerShdw>
                </a:effectLst>
                <a:latin typeface="HelveticaNeueLT Std Lt" pitchFamily="34" charset="0"/>
                <a:ea typeface="+mn-ea"/>
                <a:cs typeface="+mn-cs"/>
              </a:rPr>
              <a:t>Teil B:</a:t>
            </a:r>
            <a:r>
              <a:rPr lang="de-AT" sz="2800" dirty="0" smtClean="0">
                <a:solidFill>
                  <a:srgbClr val="999999"/>
                </a:solidFill>
                <a:latin typeface="HelveticaNeueLT Std Lt" pitchFamily="34" charset="0"/>
                <a:ea typeface="+mn-ea"/>
                <a:cs typeface="+mn-cs"/>
              </a:rPr>
              <a:t>	</a:t>
            </a:r>
            <a:r>
              <a:rPr lang="de-AT" sz="2000" dirty="0" smtClean="0">
                <a:solidFill>
                  <a:srgbClr val="000000"/>
                </a:solidFill>
                <a:latin typeface="HelveticaNeueLT Std Lt" pitchFamily="34" charset="0"/>
              </a:rPr>
              <a:t>Clusterspezifisch</a:t>
            </a:r>
            <a:r>
              <a:rPr lang="de-AT" sz="2000" dirty="0" smtClean="0">
                <a:solidFill>
                  <a:srgbClr val="000000"/>
                </a:solidFill>
                <a:latin typeface="HelveticaNeueLT Std Lt" pitchFamily="34" charset="0"/>
                <a:ea typeface="Calibri"/>
                <a:cs typeface="Times New Roman"/>
              </a:rPr>
              <a:t> </a:t>
            </a:r>
          </a:p>
          <a:p>
            <a:pPr lvl="1" indent="720000"/>
            <a:endParaRPr lang="de-AT" sz="1400" dirty="0">
              <a:solidFill>
                <a:srgbClr val="000000"/>
              </a:solidFill>
              <a:latin typeface="HelveticaNeueLT Std Lt" pitchFamily="34" charset="0"/>
              <a:ea typeface="Calibri"/>
              <a:cs typeface="Times New Roman"/>
            </a:endParaRPr>
          </a:p>
          <a:p>
            <a:pPr lvl="1" indent="720000"/>
            <a:r>
              <a:rPr lang="de-AT" sz="2000" dirty="0" smtClean="0">
                <a:solidFill>
                  <a:srgbClr val="B4CD2D"/>
                </a:solidFill>
                <a:latin typeface="HelveticaNeueLT Std Lt" pitchFamily="34" charset="0"/>
              </a:rPr>
              <a:t>		</a:t>
            </a:r>
            <a:r>
              <a:rPr lang="de-AT" sz="2000" i="1" dirty="0" smtClean="0">
                <a:solidFill>
                  <a:srgbClr val="B4CD2D"/>
                </a:solidFill>
                <a:latin typeface="HelveticaNeueLT Std Lt" pitchFamily="34" charset="0"/>
              </a:rPr>
              <a:t>Schulartenspezifische Kompetenzen</a:t>
            </a:r>
          </a:p>
          <a:p>
            <a:pPr lvl="1" indent="720000"/>
            <a:endParaRPr lang="de-AT" sz="2000" i="1" dirty="0">
              <a:solidFill>
                <a:srgbClr val="B4CD2D"/>
              </a:solidFill>
              <a:latin typeface="HelveticaNeueLT Std Lt" pitchFamily="34" charset="0"/>
            </a:endParaRPr>
          </a:p>
          <a:p>
            <a:pPr lvl="1" indent="720000"/>
            <a:r>
              <a:rPr lang="de-AT" sz="2400" dirty="0">
                <a:effectLst>
                  <a:outerShdw blurRad="38100" dist="38100" dir="2700000" algn="tl">
                    <a:srgbClr val="000000">
                      <a:alpha val="43137"/>
                    </a:srgbClr>
                  </a:outerShdw>
                </a:effectLst>
                <a:latin typeface="HelveticaNeueLT Std Lt" pitchFamily="34" charset="0"/>
                <a:ea typeface="+mn-ea"/>
                <a:cs typeface="+mn-cs"/>
              </a:rPr>
              <a:t>Klausurhefte: </a:t>
            </a:r>
            <a:endParaRPr lang="de-AT" sz="2400" dirty="0" smtClean="0">
              <a:effectLst>
                <a:outerShdw blurRad="38100" dist="38100" dir="2700000" algn="tl">
                  <a:srgbClr val="000000">
                    <a:alpha val="43137"/>
                  </a:srgbClr>
                </a:outerShdw>
              </a:effectLst>
              <a:latin typeface="HelveticaNeueLT Std Lt" pitchFamily="34" charset="0"/>
              <a:ea typeface="+mn-ea"/>
              <a:cs typeface="+mn-cs"/>
            </a:endParaRPr>
          </a:p>
          <a:p>
            <a:pPr lvl="1" indent="720000"/>
            <a:r>
              <a:rPr lang="de-AT" sz="2000" i="1" dirty="0" smtClean="0">
                <a:solidFill>
                  <a:srgbClr val="B4CD2D"/>
                </a:solidFill>
                <a:latin typeface="HelveticaNeueLT Std Lt" pitchFamily="34" charset="0"/>
              </a:rPr>
              <a:t> </a:t>
            </a:r>
          </a:p>
          <a:p>
            <a:pPr marL="1347788" lvl="1" indent="357188">
              <a:buFont typeface="Arial" panose="020B0604020202020204" pitchFamily="34" charset="0"/>
              <a:buChar char="•"/>
            </a:pPr>
            <a:r>
              <a:rPr lang="de-AT" sz="2000" dirty="0" smtClean="0">
                <a:solidFill>
                  <a:srgbClr val="000000"/>
                </a:solidFill>
                <a:latin typeface="HelveticaNeueLT Std Lt" pitchFamily="34" charset="0"/>
              </a:rPr>
              <a:t>rund 50</a:t>
            </a:r>
            <a:r>
              <a:rPr lang="de-AT" sz="2000" dirty="0">
                <a:solidFill>
                  <a:srgbClr val="000000"/>
                </a:solidFill>
                <a:latin typeface="HelveticaNeueLT Std Lt" pitchFamily="34" charset="0"/>
              </a:rPr>
              <a:t>% Teil </a:t>
            </a:r>
            <a:r>
              <a:rPr lang="de-AT" sz="2000" dirty="0" smtClean="0">
                <a:solidFill>
                  <a:srgbClr val="000000"/>
                </a:solidFill>
                <a:latin typeface="HelveticaNeueLT Std Lt" pitchFamily="34" charset="0"/>
              </a:rPr>
              <a:t>A – und  rund 50% Teil B – Punkte</a:t>
            </a:r>
          </a:p>
          <a:p>
            <a:pPr marL="1347788" lvl="1"/>
            <a:endParaRPr lang="de-AT" sz="2000" dirty="0" smtClean="0">
              <a:solidFill>
                <a:srgbClr val="000000"/>
              </a:solidFill>
              <a:latin typeface="HelveticaNeueLT Std Lt" pitchFamily="34" charset="0"/>
            </a:endParaRPr>
          </a:p>
          <a:p>
            <a:pPr marL="1343025" lvl="1" indent="361950">
              <a:buFont typeface="Arial" panose="020B0604020202020204" pitchFamily="34" charset="0"/>
              <a:buChar char="•"/>
              <a:tabLst>
                <a:tab pos="1704975" algn="l"/>
              </a:tabLst>
            </a:pPr>
            <a:r>
              <a:rPr lang="de-AT" sz="2000" dirty="0" smtClean="0">
                <a:solidFill>
                  <a:srgbClr val="000000"/>
                </a:solidFill>
                <a:latin typeface="HelveticaNeueLT Std Lt" pitchFamily="34" charset="0"/>
              </a:rPr>
              <a:t>rund 1/3 Modellieren (A), rund 1/3 Operieren (B) und rund 1/3 	Reflektieren(C + D) </a:t>
            </a:r>
            <a:r>
              <a:rPr lang="de-AT" sz="2000" dirty="0">
                <a:solidFill>
                  <a:srgbClr val="000000"/>
                </a:solidFill>
                <a:latin typeface="HelveticaNeueLT Std Lt" pitchFamily="34" charset="0"/>
              </a:rPr>
              <a:t/>
            </a:r>
            <a:br>
              <a:rPr lang="de-AT" sz="2000" dirty="0">
                <a:solidFill>
                  <a:srgbClr val="000000"/>
                </a:solidFill>
                <a:latin typeface="HelveticaNeueLT Std Lt" pitchFamily="34" charset="0"/>
              </a:rPr>
            </a:br>
            <a:endParaRPr lang="de-AT" sz="2000" dirty="0">
              <a:solidFill>
                <a:srgbClr val="000000"/>
              </a:solidFill>
              <a:latin typeface="HelveticaNeueLT Std Lt" pitchFamily="34" charset="0"/>
            </a:endParaRPr>
          </a:p>
          <a:p>
            <a:pPr lvl="1" algn="ctr"/>
            <a:endParaRPr lang="de-AT" sz="2000" i="1" dirty="0">
              <a:solidFill>
                <a:srgbClr val="B4CD2D"/>
              </a:solidFill>
              <a:latin typeface="HelveticaNeueLT Std Lt" pitchFamily="34" charset="0"/>
            </a:endParaRPr>
          </a:p>
          <a:p>
            <a:pPr lvl="1" algn="ctr"/>
            <a:endParaRPr lang="de-AT" sz="2000" i="1" dirty="0" smtClean="0">
              <a:solidFill>
                <a:srgbClr val="B4CD2D"/>
              </a:solidFill>
              <a:latin typeface="HelveticaNeueLT Std Lt" pitchFamily="34" charset="0"/>
            </a:endParaRPr>
          </a:p>
          <a:p>
            <a:pPr lvl="1" algn="ctr"/>
            <a:r>
              <a:rPr lang="de-AT" sz="2400" i="1" dirty="0" smtClean="0">
                <a:latin typeface="HelveticaNeueLT Std Lt" pitchFamily="34" charset="0"/>
              </a:rPr>
              <a:t>https</a:t>
            </a:r>
            <a:r>
              <a:rPr lang="de-AT" sz="2400" i="1" dirty="0">
                <a:latin typeface="HelveticaNeueLT Std Lt" pitchFamily="34" charset="0"/>
              </a:rPr>
              <a:t>://www.bifie.at/node/81</a:t>
            </a:r>
            <a:endParaRPr lang="de-AT" sz="2200" i="1" dirty="0">
              <a:latin typeface="HelveticaNeueLT Std Lt" pitchFamily="34" charset="0"/>
            </a:endParaRPr>
          </a:p>
        </p:txBody>
      </p:sp>
    </p:spTree>
    <p:extLst>
      <p:ext uri="{BB962C8B-B14F-4D97-AF65-F5344CB8AC3E}">
        <p14:creationId xmlns:p14="http://schemas.microsoft.com/office/powerpoint/2010/main" val="3408864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866"/>
          <a:stretch/>
        </p:blipFill>
        <p:spPr bwMode="auto">
          <a:xfrm>
            <a:off x="2439339" y="925504"/>
            <a:ext cx="4265321" cy="485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el 1"/>
          <p:cNvSpPr txBox="1">
            <a:spLocks/>
          </p:cNvSpPr>
          <p:nvPr/>
        </p:nvSpPr>
        <p:spPr bwMode="auto">
          <a:xfrm>
            <a:off x="129396" y="258795"/>
            <a:ext cx="8368491" cy="569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i="1">
                <a:solidFill>
                  <a:srgbClr val="999999"/>
                </a:solidFill>
                <a:latin typeface="Arial"/>
                <a:ea typeface="+mj-ea"/>
                <a:cs typeface="+mj-cs"/>
              </a:defRPr>
            </a:lvl1pPr>
            <a:lvl2pPr algn="l" rtl="0" eaLnBrk="0" fontAlgn="base" hangingPunct="0">
              <a:spcBef>
                <a:spcPct val="0"/>
              </a:spcBef>
              <a:spcAft>
                <a:spcPct val="0"/>
              </a:spcAft>
              <a:defRPr sz="2800" b="1" i="1">
                <a:solidFill>
                  <a:srgbClr val="B4CD2D"/>
                </a:solidFill>
                <a:latin typeface="HelveticaNeueLT Std Med" pitchFamily="34" charset="0"/>
              </a:defRPr>
            </a:lvl2pPr>
            <a:lvl3pPr algn="l" rtl="0" eaLnBrk="0" fontAlgn="base" hangingPunct="0">
              <a:spcBef>
                <a:spcPct val="0"/>
              </a:spcBef>
              <a:spcAft>
                <a:spcPct val="0"/>
              </a:spcAft>
              <a:defRPr sz="2800" b="1" i="1">
                <a:solidFill>
                  <a:srgbClr val="B4CD2D"/>
                </a:solidFill>
                <a:latin typeface="HelveticaNeueLT Std Med" pitchFamily="34" charset="0"/>
              </a:defRPr>
            </a:lvl3pPr>
            <a:lvl4pPr algn="l" rtl="0" eaLnBrk="0" fontAlgn="base" hangingPunct="0">
              <a:spcBef>
                <a:spcPct val="0"/>
              </a:spcBef>
              <a:spcAft>
                <a:spcPct val="0"/>
              </a:spcAft>
              <a:defRPr sz="2800" b="1" i="1">
                <a:solidFill>
                  <a:srgbClr val="B4CD2D"/>
                </a:solidFill>
                <a:latin typeface="HelveticaNeueLT Std Med" pitchFamily="34" charset="0"/>
              </a:defRPr>
            </a:lvl4pPr>
            <a:lvl5pPr algn="l" rtl="0" eaLnBrk="0" fontAlgn="base" hangingPunct="0">
              <a:spcBef>
                <a:spcPct val="0"/>
              </a:spcBef>
              <a:spcAft>
                <a:spcPct val="0"/>
              </a:spcAft>
              <a:defRPr sz="2800" b="1" i="1">
                <a:solidFill>
                  <a:srgbClr val="B4CD2D"/>
                </a:solidFill>
                <a:latin typeface="HelveticaNeueLT Std Med" pitchFamily="34" charset="0"/>
              </a:defRPr>
            </a:lvl5pPr>
            <a:lvl6pPr marL="457200" algn="l" rtl="0" fontAlgn="base">
              <a:spcBef>
                <a:spcPct val="0"/>
              </a:spcBef>
              <a:spcAft>
                <a:spcPct val="0"/>
              </a:spcAft>
              <a:defRPr sz="2800" b="1" i="1">
                <a:solidFill>
                  <a:srgbClr val="B4CD2D"/>
                </a:solidFill>
                <a:latin typeface="HelveticaNeueLT Std Med" pitchFamily="34" charset="0"/>
              </a:defRPr>
            </a:lvl6pPr>
            <a:lvl7pPr marL="914400" algn="l" rtl="0" fontAlgn="base">
              <a:spcBef>
                <a:spcPct val="0"/>
              </a:spcBef>
              <a:spcAft>
                <a:spcPct val="0"/>
              </a:spcAft>
              <a:defRPr sz="2800" b="1" i="1">
                <a:solidFill>
                  <a:srgbClr val="B4CD2D"/>
                </a:solidFill>
                <a:latin typeface="HelveticaNeueLT Std Med" pitchFamily="34" charset="0"/>
              </a:defRPr>
            </a:lvl7pPr>
            <a:lvl8pPr marL="1371600" algn="l" rtl="0" fontAlgn="base">
              <a:spcBef>
                <a:spcPct val="0"/>
              </a:spcBef>
              <a:spcAft>
                <a:spcPct val="0"/>
              </a:spcAft>
              <a:defRPr sz="2800" b="1" i="1">
                <a:solidFill>
                  <a:srgbClr val="B4CD2D"/>
                </a:solidFill>
                <a:latin typeface="HelveticaNeueLT Std Med" pitchFamily="34" charset="0"/>
              </a:defRPr>
            </a:lvl8pPr>
            <a:lvl9pPr marL="1828800" algn="l" rtl="0" fontAlgn="base">
              <a:spcBef>
                <a:spcPct val="0"/>
              </a:spcBef>
              <a:spcAft>
                <a:spcPct val="0"/>
              </a:spcAft>
              <a:defRPr sz="2800" b="1" i="1">
                <a:solidFill>
                  <a:srgbClr val="B4CD2D"/>
                </a:solidFill>
                <a:latin typeface="HelveticaNeueLT Std Med" pitchFamily="34" charset="0"/>
              </a:defRPr>
            </a:lvl9pPr>
          </a:lstStyle>
          <a:p>
            <a:pPr lvl="0">
              <a:lnSpc>
                <a:spcPct val="90000"/>
              </a:lnSpc>
            </a:pPr>
            <a:r>
              <a:rPr lang="de-AT" sz="2800" b="0" i="0" dirty="0" smtClean="0">
                <a:solidFill>
                  <a:schemeClr val="tx1"/>
                </a:solidFill>
                <a:effectLst>
                  <a:outerShdw blurRad="38100" dist="38100" dir="2700000" algn="tl">
                    <a:srgbClr val="000000">
                      <a:alpha val="43137"/>
                    </a:srgbClr>
                  </a:outerShdw>
                </a:effectLst>
                <a:latin typeface="HelveticaNeueLT Std Med" pitchFamily="34" charset="0"/>
              </a:rPr>
              <a:t>Clustereinteilung </a:t>
            </a:r>
            <a:r>
              <a:rPr lang="de-AT" sz="2000" b="0" kern="0" dirty="0">
                <a:solidFill>
                  <a:srgbClr val="000000"/>
                </a:solidFill>
                <a:ea typeface="+mn-ea"/>
                <a:cs typeface="+mn-cs"/>
              </a:rPr>
              <a:t>(www.bifie.at/node/2540)</a:t>
            </a:r>
          </a:p>
          <a:p>
            <a:endParaRPr lang="de-AT" sz="2800" b="0" i="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0241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625" t="51990" r="20938" b="30185"/>
          <a:stretch/>
        </p:blipFill>
        <p:spPr bwMode="auto">
          <a:xfrm>
            <a:off x="678334" y="4227285"/>
            <a:ext cx="7787332" cy="133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el 1"/>
          <p:cNvSpPr txBox="1">
            <a:spLocks/>
          </p:cNvSpPr>
          <p:nvPr/>
        </p:nvSpPr>
        <p:spPr bwMode="auto">
          <a:xfrm>
            <a:off x="129396" y="1008062"/>
            <a:ext cx="8427522" cy="4670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i="1">
                <a:solidFill>
                  <a:srgbClr val="999999"/>
                </a:solidFill>
                <a:latin typeface="Arial"/>
                <a:ea typeface="+mj-ea"/>
                <a:cs typeface="+mj-cs"/>
              </a:defRPr>
            </a:lvl1pPr>
            <a:lvl2pPr algn="l" rtl="0" eaLnBrk="0" fontAlgn="base" hangingPunct="0">
              <a:spcBef>
                <a:spcPct val="0"/>
              </a:spcBef>
              <a:spcAft>
                <a:spcPct val="0"/>
              </a:spcAft>
              <a:defRPr sz="2800" b="1" i="1">
                <a:solidFill>
                  <a:srgbClr val="B4CD2D"/>
                </a:solidFill>
                <a:latin typeface="HelveticaNeueLT Std Med" pitchFamily="34" charset="0"/>
              </a:defRPr>
            </a:lvl2pPr>
            <a:lvl3pPr algn="l" rtl="0" eaLnBrk="0" fontAlgn="base" hangingPunct="0">
              <a:spcBef>
                <a:spcPct val="0"/>
              </a:spcBef>
              <a:spcAft>
                <a:spcPct val="0"/>
              </a:spcAft>
              <a:defRPr sz="2800" b="1" i="1">
                <a:solidFill>
                  <a:srgbClr val="B4CD2D"/>
                </a:solidFill>
                <a:latin typeface="HelveticaNeueLT Std Med" pitchFamily="34" charset="0"/>
              </a:defRPr>
            </a:lvl3pPr>
            <a:lvl4pPr algn="l" rtl="0" eaLnBrk="0" fontAlgn="base" hangingPunct="0">
              <a:spcBef>
                <a:spcPct val="0"/>
              </a:spcBef>
              <a:spcAft>
                <a:spcPct val="0"/>
              </a:spcAft>
              <a:defRPr sz="2800" b="1" i="1">
                <a:solidFill>
                  <a:srgbClr val="B4CD2D"/>
                </a:solidFill>
                <a:latin typeface="HelveticaNeueLT Std Med" pitchFamily="34" charset="0"/>
              </a:defRPr>
            </a:lvl4pPr>
            <a:lvl5pPr algn="l" rtl="0" eaLnBrk="0" fontAlgn="base" hangingPunct="0">
              <a:spcBef>
                <a:spcPct val="0"/>
              </a:spcBef>
              <a:spcAft>
                <a:spcPct val="0"/>
              </a:spcAft>
              <a:defRPr sz="2800" b="1" i="1">
                <a:solidFill>
                  <a:srgbClr val="B4CD2D"/>
                </a:solidFill>
                <a:latin typeface="HelveticaNeueLT Std Med" pitchFamily="34" charset="0"/>
              </a:defRPr>
            </a:lvl5pPr>
            <a:lvl6pPr marL="457200" algn="l" rtl="0" fontAlgn="base">
              <a:spcBef>
                <a:spcPct val="0"/>
              </a:spcBef>
              <a:spcAft>
                <a:spcPct val="0"/>
              </a:spcAft>
              <a:defRPr sz="2800" b="1" i="1">
                <a:solidFill>
                  <a:srgbClr val="B4CD2D"/>
                </a:solidFill>
                <a:latin typeface="HelveticaNeueLT Std Med" pitchFamily="34" charset="0"/>
              </a:defRPr>
            </a:lvl6pPr>
            <a:lvl7pPr marL="914400" algn="l" rtl="0" fontAlgn="base">
              <a:spcBef>
                <a:spcPct val="0"/>
              </a:spcBef>
              <a:spcAft>
                <a:spcPct val="0"/>
              </a:spcAft>
              <a:defRPr sz="2800" b="1" i="1">
                <a:solidFill>
                  <a:srgbClr val="B4CD2D"/>
                </a:solidFill>
                <a:latin typeface="HelveticaNeueLT Std Med" pitchFamily="34" charset="0"/>
              </a:defRPr>
            </a:lvl7pPr>
            <a:lvl8pPr marL="1371600" algn="l" rtl="0" fontAlgn="base">
              <a:spcBef>
                <a:spcPct val="0"/>
              </a:spcBef>
              <a:spcAft>
                <a:spcPct val="0"/>
              </a:spcAft>
              <a:defRPr sz="2800" b="1" i="1">
                <a:solidFill>
                  <a:srgbClr val="B4CD2D"/>
                </a:solidFill>
                <a:latin typeface="HelveticaNeueLT Std Med" pitchFamily="34" charset="0"/>
              </a:defRPr>
            </a:lvl8pPr>
            <a:lvl9pPr marL="1828800" algn="l" rtl="0" fontAlgn="base">
              <a:spcBef>
                <a:spcPct val="0"/>
              </a:spcBef>
              <a:spcAft>
                <a:spcPct val="0"/>
              </a:spcAft>
              <a:defRPr sz="2800" b="1" i="1">
                <a:solidFill>
                  <a:srgbClr val="B4CD2D"/>
                </a:solidFill>
                <a:latin typeface="HelveticaNeueLT Std Med" pitchFamily="34" charset="0"/>
              </a:defRPr>
            </a:lvl9pPr>
          </a:lstStyle>
          <a:p>
            <a:r>
              <a:rPr lang="de-AT" b="0" i="0" dirty="0">
                <a:solidFill>
                  <a:srgbClr val="B4CD2D"/>
                </a:solidFill>
                <a:effectLst>
                  <a:outerShdw blurRad="38100" dist="38100" dir="2700000" algn="tl">
                    <a:srgbClr val="000000">
                      <a:alpha val="43137"/>
                    </a:srgbClr>
                  </a:outerShdw>
                </a:effectLst>
                <a:latin typeface="HelveticaNeueLT Std Med" pitchFamily="34" charset="0"/>
                <a:ea typeface="+mn-ea"/>
                <a:cs typeface="+mn-cs"/>
              </a:rPr>
              <a:t>Matrixmodell der Kompetenzen</a:t>
            </a:r>
            <a:r>
              <a:rPr lang="de-AT" dirty="0" smtClean="0">
                <a:latin typeface="Arial" charset="0"/>
              </a:rPr>
              <a:t/>
            </a:r>
            <a:br>
              <a:rPr lang="de-AT" dirty="0" smtClean="0">
                <a:latin typeface="Arial" charset="0"/>
              </a:rPr>
            </a:br>
            <a:endParaRPr lang="de-AT" dirty="0" smtClean="0">
              <a:latin typeface="Arial"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7211"/>
          <a:stretch/>
        </p:blipFill>
        <p:spPr bwMode="auto">
          <a:xfrm>
            <a:off x="1154907" y="1805457"/>
            <a:ext cx="6834187" cy="2307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el 1"/>
          <p:cNvSpPr txBox="1">
            <a:spLocks/>
          </p:cNvSpPr>
          <p:nvPr/>
        </p:nvSpPr>
        <p:spPr bwMode="auto">
          <a:xfrm>
            <a:off x="129396" y="258795"/>
            <a:ext cx="8368491" cy="569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i="1">
                <a:solidFill>
                  <a:srgbClr val="999999"/>
                </a:solidFill>
                <a:latin typeface="Arial"/>
                <a:ea typeface="+mj-ea"/>
                <a:cs typeface="+mj-cs"/>
              </a:defRPr>
            </a:lvl1pPr>
            <a:lvl2pPr algn="l" rtl="0" eaLnBrk="0" fontAlgn="base" hangingPunct="0">
              <a:spcBef>
                <a:spcPct val="0"/>
              </a:spcBef>
              <a:spcAft>
                <a:spcPct val="0"/>
              </a:spcAft>
              <a:defRPr sz="2800" b="1" i="1">
                <a:solidFill>
                  <a:srgbClr val="B4CD2D"/>
                </a:solidFill>
                <a:latin typeface="HelveticaNeueLT Std Med" pitchFamily="34" charset="0"/>
              </a:defRPr>
            </a:lvl2pPr>
            <a:lvl3pPr algn="l" rtl="0" eaLnBrk="0" fontAlgn="base" hangingPunct="0">
              <a:spcBef>
                <a:spcPct val="0"/>
              </a:spcBef>
              <a:spcAft>
                <a:spcPct val="0"/>
              </a:spcAft>
              <a:defRPr sz="2800" b="1" i="1">
                <a:solidFill>
                  <a:srgbClr val="B4CD2D"/>
                </a:solidFill>
                <a:latin typeface="HelveticaNeueLT Std Med" pitchFamily="34" charset="0"/>
              </a:defRPr>
            </a:lvl3pPr>
            <a:lvl4pPr algn="l" rtl="0" eaLnBrk="0" fontAlgn="base" hangingPunct="0">
              <a:spcBef>
                <a:spcPct val="0"/>
              </a:spcBef>
              <a:spcAft>
                <a:spcPct val="0"/>
              </a:spcAft>
              <a:defRPr sz="2800" b="1" i="1">
                <a:solidFill>
                  <a:srgbClr val="B4CD2D"/>
                </a:solidFill>
                <a:latin typeface="HelveticaNeueLT Std Med" pitchFamily="34" charset="0"/>
              </a:defRPr>
            </a:lvl4pPr>
            <a:lvl5pPr algn="l" rtl="0" eaLnBrk="0" fontAlgn="base" hangingPunct="0">
              <a:spcBef>
                <a:spcPct val="0"/>
              </a:spcBef>
              <a:spcAft>
                <a:spcPct val="0"/>
              </a:spcAft>
              <a:defRPr sz="2800" b="1" i="1">
                <a:solidFill>
                  <a:srgbClr val="B4CD2D"/>
                </a:solidFill>
                <a:latin typeface="HelveticaNeueLT Std Med" pitchFamily="34" charset="0"/>
              </a:defRPr>
            </a:lvl5pPr>
            <a:lvl6pPr marL="457200" algn="l" rtl="0" fontAlgn="base">
              <a:spcBef>
                <a:spcPct val="0"/>
              </a:spcBef>
              <a:spcAft>
                <a:spcPct val="0"/>
              </a:spcAft>
              <a:defRPr sz="2800" b="1" i="1">
                <a:solidFill>
                  <a:srgbClr val="B4CD2D"/>
                </a:solidFill>
                <a:latin typeface="HelveticaNeueLT Std Med" pitchFamily="34" charset="0"/>
              </a:defRPr>
            </a:lvl6pPr>
            <a:lvl7pPr marL="914400" algn="l" rtl="0" fontAlgn="base">
              <a:spcBef>
                <a:spcPct val="0"/>
              </a:spcBef>
              <a:spcAft>
                <a:spcPct val="0"/>
              </a:spcAft>
              <a:defRPr sz="2800" b="1" i="1">
                <a:solidFill>
                  <a:srgbClr val="B4CD2D"/>
                </a:solidFill>
                <a:latin typeface="HelveticaNeueLT Std Med" pitchFamily="34" charset="0"/>
              </a:defRPr>
            </a:lvl7pPr>
            <a:lvl8pPr marL="1371600" algn="l" rtl="0" fontAlgn="base">
              <a:spcBef>
                <a:spcPct val="0"/>
              </a:spcBef>
              <a:spcAft>
                <a:spcPct val="0"/>
              </a:spcAft>
              <a:defRPr sz="2800" b="1" i="1">
                <a:solidFill>
                  <a:srgbClr val="B4CD2D"/>
                </a:solidFill>
                <a:latin typeface="HelveticaNeueLT Std Med" pitchFamily="34" charset="0"/>
              </a:defRPr>
            </a:lvl8pPr>
            <a:lvl9pPr marL="1828800" algn="l" rtl="0" fontAlgn="base">
              <a:spcBef>
                <a:spcPct val="0"/>
              </a:spcBef>
              <a:spcAft>
                <a:spcPct val="0"/>
              </a:spcAft>
              <a:defRPr sz="2800" b="1" i="1">
                <a:solidFill>
                  <a:srgbClr val="B4CD2D"/>
                </a:solidFill>
                <a:latin typeface="HelveticaNeueLT Std Med" pitchFamily="34" charset="0"/>
              </a:defRPr>
            </a:lvl9pPr>
          </a:lstStyle>
          <a:p>
            <a:r>
              <a:rPr lang="de-AT" sz="2800" b="0" i="0" dirty="0" smtClean="0">
                <a:solidFill>
                  <a:schemeClr val="tx1"/>
                </a:solidFill>
                <a:effectLst>
                  <a:outerShdw blurRad="38100" dist="38100" dir="2700000" algn="tl">
                    <a:srgbClr val="000000">
                      <a:alpha val="43137"/>
                    </a:srgbClr>
                  </a:outerShdw>
                </a:effectLst>
                <a:latin typeface="+mn-lt"/>
              </a:rPr>
              <a:t>Aufgabenerstellung</a:t>
            </a:r>
            <a:endParaRPr lang="de-AT" sz="2800" b="0" i="0" dirty="0">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7852813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31386" y="1339970"/>
            <a:ext cx="8497887" cy="3992563"/>
          </a:xfrm>
        </p:spPr>
        <p:txBody>
          <a:bodyPr/>
          <a:lstStyle/>
          <a:p>
            <a:pPr marL="342900" indent="-342900">
              <a:buFont typeface="Arial" pitchFamily="34" charset="0"/>
              <a:buChar char="•"/>
            </a:pPr>
            <a:r>
              <a:rPr lang="de-AT" sz="2800" dirty="0" smtClean="0">
                <a:solidFill>
                  <a:srgbClr val="B4CD2D"/>
                </a:solidFill>
                <a:latin typeface="HelveticaNeueLT Std Lt" pitchFamily="34" charset="0"/>
              </a:rPr>
              <a:t>Inhaltsbasis: </a:t>
            </a:r>
            <a:r>
              <a:rPr lang="de-AT" sz="2800" dirty="0" smtClean="0">
                <a:latin typeface="HelveticaNeueLT Std Lt" pitchFamily="34" charset="0"/>
              </a:rPr>
              <a:t>Kompetenzkataloge Teil A und Teil B</a:t>
            </a:r>
          </a:p>
          <a:p>
            <a:pPr lvl="1"/>
            <a:endParaRPr lang="de-AT" b="0" i="1" dirty="0"/>
          </a:p>
          <a:p>
            <a:pPr lvl="1"/>
            <a:r>
              <a:rPr lang="de-AT" b="0" i="1" dirty="0" smtClean="0"/>
              <a:t>			www.bifie.at/node/1390</a:t>
            </a:r>
            <a:endParaRPr lang="de-AT" b="0" i="1" dirty="0"/>
          </a:p>
          <a:p>
            <a:endParaRPr lang="de-AT" dirty="0"/>
          </a:p>
          <a:p>
            <a:r>
              <a:rPr lang="de-AT" dirty="0" smtClean="0"/>
              <a:t> </a:t>
            </a:r>
            <a:endParaRPr lang="de-AT" dirty="0"/>
          </a:p>
        </p:txBody>
      </p:sp>
      <p:pic>
        <p:nvPicPr>
          <p:cNvPr id="1026"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2495" y="2617287"/>
            <a:ext cx="5832597" cy="3173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el 1"/>
          <p:cNvSpPr txBox="1">
            <a:spLocks/>
          </p:cNvSpPr>
          <p:nvPr/>
        </p:nvSpPr>
        <p:spPr bwMode="auto">
          <a:xfrm>
            <a:off x="129396" y="258795"/>
            <a:ext cx="8368491" cy="569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i="1">
                <a:solidFill>
                  <a:srgbClr val="999999"/>
                </a:solidFill>
                <a:latin typeface="Arial"/>
                <a:ea typeface="+mj-ea"/>
                <a:cs typeface="+mj-cs"/>
              </a:defRPr>
            </a:lvl1pPr>
            <a:lvl2pPr algn="l" rtl="0" eaLnBrk="0" fontAlgn="base" hangingPunct="0">
              <a:spcBef>
                <a:spcPct val="0"/>
              </a:spcBef>
              <a:spcAft>
                <a:spcPct val="0"/>
              </a:spcAft>
              <a:defRPr sz="2800" b="1" i="1">
                <a:solidFill>
                  <a:srgbClr val="B4CD2D"/>
                </a:solidFill>
                <a:latin typeface="HelveticaNeueLT Std Med" pitchFamily="34" charset="0"/>
              </a:defRPr>
            </a:lvl2pPr>
            <a:lvl3pPr algn="l" rtl="0" eaLnBrk="0" fontAlgn="base" hangingPunct="0">
              <a:spcBef>
                <a:spcPct val="0"/>
              </a:spcBef>
              <a:spcAft>
                <a:spcPct val="0"/>
              </a:spcAft>
              <a:defRPr sz="2800" b="1" i="1">
                <a:solidFill>
                  <a:srgbClr val="B4CD2D"/>
                </a:solidFill>
                <a:latin typeface="HelveticaNeueLT Std Med" pitchFamily="34" charset="0"/>
              </a:defRPr>
            </a:lvl3pPr>
            <a:lvl4pPr algn="l" rtl="0" eaLnBrk="0" fontAlgn="base" hangingPunct="0">
              <a:spcBef>
                <a:spcPct val="0"/>
              </a:spcBef>
              <a:spcAft>
                <a:spcPct val="0"/>
              </a:spcAft>
              <a:defRPr sz="2800" b="1" i="1">
                <a:solidFill>
                  <a:srgbClr val="B4CD2D"/>
                </a:solidFill>
                <a:latin typeface="HelveticaNeueLT Std Med" pitchFamily="34" charset="0"/>
              </a:defRPr>
            </a:lvl4pPr>
            <a:lvl5pPr algn="l" rtl="0" eaLnBrk="0" fontAlgn="base" hangingPunct="0">
              <a:spcBef>
                <a:spcPct val="0"/>
              </a:spcBef>
              <a:spcAft>
                <a:spcPct val="0"/>
              </a:spcAft>
              <a:defRPr sz="2800" b="1" i="1">
                <a:solidFill>
                  <a:srgbClr val="B4CD2D"/>
                </a:solidFill>
                <a:latin typeface="HelveticaNeueLT Std Med" pitchFamily="34" charset="0"/>
              </a:defRPr>
            </a:lvl5pPr>
            <a:lvl6pPr marL="457200" algn="l" rtl="0" fontAlgn="base">
              <a:spcBef>
                <a:spcPct val="0"/>
              </a:spcBef>
              <a:spcAft>
                <a:spcPct val="0"/>
              </a:spcAft>
              <a:defRPr sz="2800" b="1" i="1">
                <a:solidFill>
                  <a:srgbClr val="B4CD2D"/>
                </a:solidFill>
                <a:latin typeface="HelveticaNeueLT Std Med" pitchFamily="34" charset="0"/>
              </a:defRPr>
            </a:lvl6pPr>
            <a:lvl7pPr marL="914400" algn="l" rtl="0" fontAlgn="base">
              <a:spcBef>
                <a:spcPct val="0"/>
              </a:spcBef>
              <a:spcAft>
                <a:spcPct val="0"/>
              </a:spcAft>
              <a:defRPr sz="2800" b="1" i="1">
                <a:solidFill>
                  <a:srgbClr val="B4CD2D"/>
                </a:solidFill>
                <a:latin typeface="HelveticaNeueLT Std Med" pitchFamily="34" charset="0"/>
              </a:defRPr>
            </a:lvl7pPr>
            <a:lvl8pPr marL="1371600" algn="l" rtl="0" fontAlgn="base">
              <a:spcBef>
                <a:spcPct val="0"/>
              </a:spcBef>
              <a:spcAft>
                <a:spcPct val="0"/>
              </a:spcAft>
              <a:defRPr sz="2800" b="1" i="1">
                <a:solidFill>
                  <a:srgbClr val="B4CD2D"/>
                </a:solidFill>
                <a:latin typeface="HelveticaNeueLT Std Med" pitchFamily="34" charset="0"/>
              </a:defRPr>
            </a:lvl8pPr>
            <a:lvl9pPr marL="1828800" algn="l" rtl="0" fontAlgn="base">
              <a:spcBef>
                <a:spcPct val="0"/>
              </a:spcBef>
              <a:spcAft>
                <a:spcPct val="0"/>
              </a:spcAft>
              <a:defRPr sz="2800" b="1" i="1">
                <a:solidFill>
                  <a:srgbClr val="B4CD2D"/>
                </a:solidFill>
                <a:latin typeface="HelveticaNeueLT Std Med" pitchFamily="34" charset="0"/>
              </a:defRPr>
            </a:lvl9pPr>
          </a:lstStyle>
          <a:p>
            <a:r>
              <a:rPr lang="de-AT" sz="2800" b="0" i="0" dirty="0" smtClean="0">
                <a:solidFill>
                  <a:schemeClr val="tx1"/>
                </a:solidFill>
                <a:effectLst>
                  <a:outerShdw blurRad="38100" dist="38100" dir="2700000" algn="tl">
                    <a:srgbClr val="000000">
                      <a:alpha val="43137"/>
                    </a:srgbClr>
                  </a:outerShdw>
                </a:effectLst>
                <a:latin typeface="+mn-lt"/>
              </a:rPr>
              <a:t>Aufgabenerstellung</a:t>
            </a:r>
            <a:endParaRPr lang="de-AT" sz="2800" b="0" i="0" dirty="0">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199850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Präsentation_vorlage_Julia2">
  <a:themeElements>
    <a:clrScheme name="Präsentation_vorl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äsentation_vorlage">
      <a:majorFont>
        <a:latin typeface="HelveticaNeueLT Std Med"/>
        <a:ea typeface=""/>
        <a:cs typeface=""/>
      </a:majorFont>
      <a:minorFont>
        <a:latin typeface="HelveticaNeueLT Std Med"/>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de-AT" sz="1000" b="0" i="0" u="none" strike="noStrike" cap="none" normalizeH="0" baseline="0" smtClean="0">
            <a:ln>
              <a:noFill/>
            </a:ln>
            <a:solidFill>
              <a:schemeClr val="tx1"/>
            </a:solidFill>
            <a:effectLst/>
            <a:latin typeface="HelveticaNeueLT Std Lt"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de-AT" sz="1000" b="0" i="0" u="none" strike="noStrike" cap="none" normalizeH="0" baseline="0" smtClean="0">
            <a:ln>
              <a:noFill/>
            </a:ln>
            <a:solidFill>
              <a:schemeClr val="tx1"/>
            </a:solidFill>
            <a:effectLst/>
            <a:latin typeface="HelveticaNeueLT Std Lt" pitchFamily="34" charset="0"/>
          </a:defRPr>
        </a:defPPr>
      </a:lstStyle>
    </a:lnDef>
  </a:objectDefaults>
  <a:extraClrSchemeLst>
    <a:extraClrScheme>
      <a:clrScheme name="Präsentation_vorl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äsentation_vorl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äsentation_vorl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äsentation_vorl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äsentation_vorl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äsentation_vorl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äsentation_vorl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äsentation_vorl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äsentation_vorl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äsentation_vorl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äsentation_vorl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äsentation_vorl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Präsentation_vorlage_Julia2">
  <a:themeElements>
    <a:clrScheme name="Präsentation_vorl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äsentation_vorlage">
      <a:majorFont>
        <a:latin typeface="HelveticaNeueLT Std Med"/>
        <a:ea typeface=""/>
        <a:cs typeface=""/>
      </a:majorFont>
      <a:minorFont>
        <a:latin typeface="HelveticaNeueLT Std Med"/>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de-AT" sz="1000" b="0" i="0" u="none" strike="noStrike" cap="none" normalizeH="0" baseline="0" smtClean="0">
            <a:ln>
              <a:noFill/>
            </a:ln>
            <a:solidFill>
              <a:schemeClr val="tx1"/>
            </a:solidFill>
            <a:effectLst/>
            <a:latin typeface="HelveticaNeueLT Std Lt"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de-AT" sz="1000" b="0" i="0" u="none" strike="noStrike" cap="none" normalizeH="0" baseline="0" smtClean="0">
            <a:ln>
              <a:noFill/>
            </a:ln>
            <a:solidFill>
              <a:schemeClr val="tx1"/>
            </a:solidFill>
            <a:effectLst/>
            <a:latin typeface="HelveticaNeueLT Std Lt" pitchFamily="34" charset="0"/>
          </a:defRPr>
        </a:defPPr>
      </a:lstStyle>
    </a:lnDef>
  </a:objectDefaults>
  <a:extraClrSchemeLst>
    <a:extraClrScheme>
      <a:clrScheme name="Präsentation_vorl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äsentation_vorl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äsentation_vorl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äsentation_vorl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äsentation_vorl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äsentation_vorl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äsentation_vorl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äsentation_vorl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äsentation_vorl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äsentation_vorl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äsentation_vorl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äsentation_vorl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8160252185FF0C439132CC8B354568EC" ma:contentTypeVersion="1" ma:contentTypeDescription="Ein neues Dokument erstellen." ma:contentTypeScope="" ma:versionID="c98e45f1b88c5020ea18f35bd8feba79">
  <xsd:schema xmlns:xsd="http://www.w3.org/2001/XMLSchema" xmlns:xs="http://www.w3.org/2001/XMLSchema" xmlns:p="http://schemas.microsoft.com/office/2006/metadata/properties" xmlns:ns2="a42425bd-c429-4b35-83b0-f83554a7fd0b" targetNamespace="http://schemas.microsoft.com/office/2006/metadata/properties" ma:root="true" ma:fieldsID="99700bb2496aec19c043773490051ddb" ns2:_="">
    <xsd:import namespace="a42425bd-c429-4b35-83b0-f83554a7fd0b"/>
    <xsd:element name="properties">
      <xsd:complexType>
        <xsd:sequence>
          <xsd:element name="documentManagement">
            <xsd:complexType>
              <xsd:all>
                <xsd:element ref="ns2:Zielgrupp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2425bd-c429-4b35-83b0-f83554a7fd0b" elementFormDefault="qualified">
    <xsd:import namespace="http://schemas.microsoft.com/office/2006/documentManagement/types"/>
    <xsd:import namespace="http://schemas.microsoft.com/office/infopath/2007/PartnerControls"/>
    <xsd:element name="Zielgruppen" ma:index="8" nillable="true" ma:displayName="Zielgruppen" ma:internalName="Zielgruppen">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Zielgruppen xmlns="a42425bd-c429-4b35-83b0-f83554a7fd0b" xsi:nil="true"/>
  </documentManagement>
</p:properties>
</file>

<file path=customXml/itemProps1.xml><?xml version="1.0" encoding="utf-8"?>
<ds:datastoreItem xmlns:ds="http://schemas.openxmlformats.org/officeDocument/2006/customXml" ds:itemID="{0A85DA6B-A402-4B40-9E41-9037D52EB568}">
  <ds:schemaRefs>
    <ds:schemaRef ds:uri="http://schemas.microsoft.com/sharepoint/v3/contenttype/forms"/>
  </ds:schemaRefs>
</ds:datastoreItem>
</file>

<file path=customXml/itemProps2.xml><?xml version="1.0" encoding="utf-8"?>
<ds:datastoreItem xmlns:ds="http://schemas.openxmlformats.org/officeDocument/2006/customXml" ds:itemID="{FE0B3A7A-704B-4EFD-8BAE-9216D02BCA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2425bd-c429-4b35-83b0-f83554a7fd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3EE40C-159C-4684-9649-51B0C6707480}">
  <ds:schemaRefs>
    <ds:schemaRef ds:uri="http://schemas.microsoft.com/office/2006/metadata/properties"/>
    <ds:schemaRef ds:uri="http://www.w3.org/XML/1998/namespace"/>
    <ds:schemaRef ds:uri="http://schemas.openxmlformats.org/package/2006/metadata/core-properties"/>
    <ds:schemaRef ds:uri="http://purl.org/dc/terms/"/>
    <ds:schemaRef ds:uri="http://purl.org/dc/elements/1.1/"/>
    <ds:schemaRef ds:uri="http://schemas.microsoft.com/office/2006/documentManagement/types"/>
    <ds:schemaRef ds:uri="http://schemas.microsoft.com/office/infopath/2007/PartnerControls"/>
    <ds:schemaRef ds:uri="a42425bd-c429-4b35-83b0-f83554a7fd0b"/>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Präsentation_vorlage</Template>
  <TotalTime>0</TotalTime>
  <Words>707</Words>
  <Application>Microsoft Office PowerPoint</Application>
  <PresentationFormat>Bildschirmpräsentation (4:3)</PresentationFormat>
  <Paragraphs>524</Paragraphs>
  <Slides>50</Slides>
  <Notes>0</Notes>
  <HiddenSlides>0</HiddenSlides>
  <MMClips>0</MMClips>
  <ScaleCrop>false</ScaleCrop>
  <HeadingPairs>
    <vt:vector size="4" baseType="variant">
      <vt:variant>
        <vt:lpstr>Design</vt:lpstr>
      </vt:variant>
      <vt:variant>
        <vt:i4>2</vt:i4>
      </vt:variant>
      <vt:variant>
        <vt:lpstr>Folientitel</vt:lpstr>
      </vt:variant>
      <vt:variant>
        <vt:i4>50</vt:i4>
      </vt:variant>
    </vt:vector>
  </HeadingPairs>
  <TitlesOfParts>
    <vt:vector size="52" baseType="lpstr">
      <vt:lpstr>1_Präsentation_vorlage_Julia2</vt:lpstr>
      <vt:lpstr>2_Präsentation_vorlage_Julia2</vt:lpstr>
      <vt:lpstr>Standardisierte Reife- und Diplomprüfung  Angewandte Mathematik  </vt:lpstr>
      <vt:lpstr>PowerPoint-Präsentation</vt:lpstr>
      <vt:lpstr>PowerPoint-Präsentation</vt:lpstr>
      <vt:lpstr>Projektsteuerung</vt:lpstr>
      <vt:lpstr>Externes Team</vt:lpstr>
      <vt:lpstr>Konzept – Angewandte Mathematik</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 Handreichungen zur SRDP - AM  www.bifie.at/node/2393 </vt:lpstr>
      <vt:lpstr>PowerPoint-Präsentation</vt:lpstr>
      <vt:lpstr>PowerPoint-Präsentation</vt:lpstr>
      <vt:lpstr>PowerPoint-Präsentation</vt:lpstr>
      <vt:lpstr>Features im Aufgabenpool</vt:lpstr>
      <vt:lpstr>SRDP Termine 2014/15</vt:lpstr>
      <vt:lpstr>SRDP Termine 2015/16</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Technologieeinsatz – Formelsammlungen</vt:lpstr>
      <vt:lpstr>Technologieeinsatz – Formelsammlungen</vt:lpstr>
      <vt:lpstr>Beurteilung SRDP AM vgl. Erlass BMBF-17.200/0166/II/2014</vt:lpstr>
      <vt:lpstr>Beurteilung</vt:lpstr>
      <vt:lpstr>Kompetenzstufenraster</vt:lpstr>
      <vt:lpstr>Beurteilung SRDP AM</vt:lpstr>
      <vt:lpstr>Beurteilung</vt:lpstr>
      <vt:lpstr>PowerPoint-Präsentation</vt:lpstr>
      <vt:lpstr>PowerPoint-Präsentation</vt:lpstr>
      <vt:lpstr>PowerPoint-Präsentation</vt:lpstr>
      <vt:lpstr>PowerPoint-Präsentation</vt:lpstr>
      <vt:lpstr>Einführung der Kompensationsprüfungen</vt:lpstr>
      <vt:lpstr>Kompensationsprüfung als Wahlmöglichkeit</vt:lpstr>
      <vt:lpstr>Anmeldung zur Kompensationsprüfung</vt:lpstr>
      <vt:lpstr>Termine für standardisierte Klausurfächer</vt:lpstr>
      <vt:lpstr>Kompensationsprüfungen zu standardisierten Klausurfächern</vt:lpstr>
      <vt:lpstr>Prüfung/Sicherheit &amp; Geheimhaltung</vt:lpstr>
      <vt:lpstr>Aufsicht und Räume</vt:lpstr>
      <vt:lpstr>Zusammensetzung der Kommission</vt:lpstr>
      <vt:lpstr>Konzept der Aufgabenerstellung</vt:lpstr>
      <vt:lpstr>Verpflichtende verbale Fragestellungen</vt:lpstr>
      <vt:lpstr>Gesamtbeurteilung nach absolvierter Kompensationsprüfung</vt:lpstr>
      <vt:lpstr>PowerPoint-Präsentation</vt:lpstr>
    </vt:vector>
  </TitlesOfParts>
  <Company>bifie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Andreas Kamenik</dc:creator>
  <cp:lastModifiedBy>Dieter Hebenstreit</cp:lastModifiedBy>
  <cp:revision>773</cp:revision>
  <cp:lastPrinted>2013-02-07T06:53:24Z</cp:lastPrinted>
  <dcterms:created xsi:type="dcterms:W3CDTF">2010-03-23T12:35:40Z</dcterms:created>
  <dcterms:modified xsi:type="dcterms:W3CDTF">2015-03-03T11:49:54Z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0x0101008160252185FF0C439132CC8B354568EC</vt:lpwstr>
  </property>
</Properties>
</file>